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2" r:id="rId2"/>
  </p:sldMasterIdLst>
  <p:notesMasterIdLst>
    <p:notesMasterId r:id="rId6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Lst>
  <p:sldSz cx="12192000" cy="6858000"/>
  <p:notesSz cx="6858000" cy="9144000"/>
  <p:embeddedFontLst>
    <p:embeddedFont>
      <p:font typeface="Barlow Condensed" panose="00000506000000000000" pitchFamily="2" charset="-70"/>
      <p:regular r:id="rId67"/>
      <p:bold r:id="rId68"/>
      <p:italic r:id="rId69"/>
      <p:boldItalic r:id="rId70"/>
    </p:embeddedFont>
    <p:embeddedFont>
      <p:font typeface="Barlow Condensed SemiBold" panose="00000706000000000000" pitchFamily="2" charset="-70"/>
      <p:regular r:id="rId71"/>
      <p:bold r:id="rId72"/>
      <p:italic r:id="rId73"/>
      <p:boldItalic r:id="rId74"/>
    </p:embeddedFont>
    <p:embeddedFont>
      <p:font typeface="Barlow Semi Condensed" panose="00000506000000000000" pitchFamily="2" charset="-70"/>
      <p:regular r:id="rId75"/>
      <p:bold r:id="rId76"/>
      <p:italic r:id="rId77"/>
      <p:boldItalic r:id="rId78"/>
    </p:embeddedFont>
    <p:embeddedFont>
      <p:font typeface="Barlow Semi Condensed Medium" panose="00000606000000000000" pitchFamily="2" charset="-70"/>
      <p:regular r:id="rId79"/>
      <p:bold r:id="rId80"/>
      <p:italic r:id="rId81"/>
      <p:boldItalic r:id="rId82"/>
    </p:embeddedFont>
    <p:embeddedFont>
      <p:font typeface="Barlow Semi Condensed SemiBold" panose="00000706000000000000" pitchFamily="2" charset="-70"/>
      <p:regular r:id="rId83"/>
      <p:bold r:id="rId84"/>
      <p:italic r:id="rId85"/>
      <p:boldItalic r:id="rId86"/>
    </p:embeddedFont>
    <p:embeddedFont>
      <p:font typeface="Georgia" panose="02040502050405020303" pitchFamily="18" charset="0"/>
      <p:regular r:id="rId87"/>
      <p:bold r:id="rId88"/>
      <p:italic r:id="rId89"/>
      <p:boldItalic r:id="rId90"/>
    </p:embeddedFont>
    <p:embeddedFont>
      <p:font typeface="Sue Ellen Francisco" panose="020B0604020202020204" charset="0"/>
      <p:regular r:id="rId91"/>
    </p:embeddedFont>
    <p:embeddedFont>
      <p:font typeface="Verdana" panose="020B0604030504040204" pitchFamily="34" charset="0"/>
      <p:regular r:id="rId92"/>
      <p:bold r:id="rId93"/>
      <p:italic r:id="rId94"/>
      <p:boldItalic r:id="rId9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7" roundtripDataSignature="AMtx7mhNHAQNHWQz77gTG004+lDgTHZuT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D2F5E7-0D28-4C89-A08C-2CE54593988C}" v="3" dt="2024-11-20T14:56:18.5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371" autoAdjust="0"/>
  </p:normalViewPr>
  <p:slideViewPr>
    <p:cSldViewPr snapToGrid="0">
      <p:cViewPr varScale="1">
        <p:scale>
          <a:sx n="52" d="100"/>
          <a:sy n="52" d="100"/>
        </p:scale>
        <p:origin x="184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2.fntdata"/><Relationship Id="rId84" Type="http://schemas.openxmlformats.org/officeDocument/2006/relationships/font" Target="fonts/font18.fntdata"/><Relationship Id="rId89" Type="http://schemas.openxmlformats.org/officeDocument/2006/relationships/font" Target="fonts/font23.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8.fntdata"/><Relationship Id="rId79" Type="http://schemas.openxmlformats.org/officeDocument/2006/relationships/font" Target="fonts/font13.fntdata"/><Relationship Id="rId102" Type="http://schemas.microsoft.com/office/2015/10/relationships/revisionInfo" Target="revisionInfo.xml"/><Relationship Id="rId5" Type="http://schemas.openxmlformats.org/officeDocument/2006/relationships/slide" Target="slides/slide3.xml"/><Relationship Id="rId90" Type="http://schemas.openxmlformats.org/officeDocument/2006/relationships/font" Target="fonts/font24.fntdata"/><Relationship Id="rId95" Type="http://schemas.openxmlformats.org/officeDocument/2006/relationships/font" Target="fonts/font29.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font" Target="fonts/font3.fntdata"/><Relationship Id="rId80" Type="http://schemas.openxmlformats.org/officeDocument/2006/relationships/font" Target="fonts/font14.fntdata"/><Relationship Id="rId85" Type="http://schemas.openxmlformats.org/officeDocument/2006/relationships/font" Target="fonts/font19.fntdata"/><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88" Type="http://schemas.openxmlformats.org/officeDocument/2006/relationships/font" Target="fonts/font22.fntdata"/><Relationship Id="rId91" Type="http://schemas.openxmlformats.org/officeDocument/2006/relationships/font" Target="fonts/font25.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font" Target="fonts/font20.fntdata"/><Relationship Id="rId94" Type="http://schemas.openxmlformats.org/officeDocument/2006/relationships/font" Target="fonts/font28.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0.fntdata"/><Relationship Id="rId97" Type="http://customschemas.google.com/relationships/presentationmetadata" Target="metadata"/><Relationship Id="rId7" Type="http://schemas.openxmlformats.org/officeDocument/2006/relationships/slide" Target="slides/slide5.xml"/><Relationship Id="rId71" Type="http://schemas.openxmlformats.org/officeDocument/2006/relationships/font" Target="fonts/font5.fntdata"/><Relationship Id="rId92" Type="http://schemas.openxmlformats.org/officeDocument/2006/relationships/font" Target="fonts/font26.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notesMaster" Target="notesMasters/notesMaster1.xml"/><Relationship Id="rId87" Type="http://schemas.openxmlformats.org/officeDocument/2006/relationships/font" Target="fonts/font21.fntdata"/><Relationship Id="rId61" Type="http://schemas.openxmlformats.org/officeDocument/2006/relationships/slide" Target="slides/slide59.xml"/><Relationship Id="rId82" Type="http://schemas.openxmlformats.org/officeDocument/2006/relationships/font" Target="fonts/font16.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11.fntdata"/><Relationship Id="rId100"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6.fntdata"/><Relationship Id="rId93" Type="http://schemas.openxmlformats.org/officeDocument/2006/relationships/font" Target="fonts/font27.fntdata"/><Relationship Id="rId98" Type="http://schemas.openxmlformats.org/officeDocument/2006/relationships/presProps" Target="presProps.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ciencedirect.com/science/article/pii/S0016706124000788"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sciencedirect.com/science/article/pii/S0031405623020437"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nergy.gov/science/articles/behind-scenes-how-fungi-make-nutrients-available-world"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ea2bdea1e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 name="Google Shape;125;g2ea2bdea1e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d3a4c777a5_0_3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g2d3a4c777a5_0_3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t-EE" dirty="0"/>
              <a:t>Orgaanilise aineta muld on surmalähedane, orgaaniline materjal on mulla elutegevuse ja selle funktsioonide jaoks ülioluline. Tervislik muld sisaldab palju orgaanilist ainet. See tähendab, asjad, mis olid elus ja on praegu lagunemas, et saada teistele elusolenditele kättesaadavaks toiduks.</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Orgaaniline materjal on toit mulla eluks ja orgaanilistest materjalidest vabanevad toitained aeglaselt pikema aja jooksul. See on ülioluline, sest siis on mullas alati toitaineid, mis toidavad oma elu ja toitaine ei uhu lihtsalt ära järgmisel korral, kui sajab palju vihma.</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Orgaaniline aine on kleepuv ja liimib kokku mulla mineraalosakesed ja kivimid, moodustades agregaate.</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Orgaanilisel ainel on suurepärane </a:t>
            </a:r>
            <a:r>
              <a:rPr lang="et-EE" dirty="0" err="1"/>
              <a:t>veereguleerimisvõime</a:t>
            </a:r>
            <a:r>
              <a:rPr lang="et-EE" dirty="0"/>
              <a:t>. See toimib mullas nagu käsn, vihma korral imab see palju vett ja vabastab seejärel aeglaselt niiskuse.</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d3a4c777a5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g2d3a4c777a5_0_3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t-EE" dirty="0"/>
              <a:t>Mineraaliosakeste orgaanilise aine abil kokku liimimisel on võimalik pinnasesse moodustada tunnelid, ilma et need kokku kukuks. Mullas olevad elusolendid kaevavad tunneleid, juured kasvavad mullakogumite vahele ja moodustavad koos keeruka tunnelivõrgu. Nende tunnelite kaudu võib pinnalt tulev õhk jõuda mulla juurte ja elusolenditeni, võimaldades neil hingata. Läbi sama tunnelivõrgu võib vesi imbuda üles, alla ja läbi selle keeruka tunnelisüsteemi.</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Kõik taimetoitained eksisteerivad vees lahustuvatel vormidel, taimed "joovad" ainult toitaineid. Kui mullas pole piisavalt niiskust, ei suuda nad omastada vajalikke toitaineid.</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Kui mullas olev orgaaniline materjal imab vett, ladestub see hilisemaks, võimaldades juurtel ja teistel elusolenditel omastada nii vett kui ka selles lahustunud toitaineid kaua pärast vihma lakkamist ja õhutunnelisüsteemi mullas. on enamasti välja voolanud.</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Tervislikul pinnasel on piisavalt tunneleid, et vesi saaks vihma ajal voolata kõikidesse pinnaseosadesse ja juhtida välja liigne vesi, mida orgaaniline aine ei ima. On oluline, et need tunnelid avaneksid uuesti ja võimaldaksid õhuvoolu.</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Kujutage ette, kui teil oleks ainult kopsud, nii hingamiseks kui ka joomiseks. Oleks hädas, kui teie puhkeruumid ei saaks liigset vett välja lasta ja oleksid nii vett täis, et te ei saa hingata.</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EUGP</a:t>
            </a:r>
          </a:p>
          <a:p>
            <a:pPr marL="0" lvl="0" indent="0" algn="l" rtl="0">
              <a:lnSpc>
                <a:spcPct val="100000"/>
              </a:lnSpc>
              <a:spcBef>
                <a:spcPts val="0"/>
              </a:spcBef>
              <a:spcAft>
                <a:spcPts val="0"/>
              </a:spcAft>
              <a:buClr>
                <a:schemeClr val="dk1"/>
              </a:buClr>
              <a:buSzPts val="1100"/>
              <a:buFont typeface="Arial"/>
              <a:buNone/>
            </a:pPr>
            <a:r>
              <a:rPr lang="et-EE" dirty="0"/>
              <a:t>Pinnases olev vesi on nõrk happe- või leeliseline lahus, mis kannab lahustuvaid toitaineid, mida taimed oma </a:t>
            </a:r>
            <a:r>
              <a:rPr lang="et-EE" dirty="0" err="1"/>
              <a:t>juurtesüsteemi</a:t>
            </a:r>
            <a:r>
              <a:rPr lang="et-EE" dirty="0"/>
              <a:t> kaudu neelavad. Ja kuigi need vedelikud peavad lagunema või muld muutub vettivaks, ei tohi need liiga kiiresti nõrguda ega pinnas kiiresti kuivada.</a:t>
            </a:r>
          </a:p>
          <a:p>
            <a:pPr marL="0" lvl="0" indent="0" algn="l" rtl="0">
              <a:lnSpc>
                <a:spcPct val="100000"/>
              </a:lnSpc>
              <a:spcBef>
                <a:spcPts val="0"/>
              </a:spcBef>
              <a:spcAft>
                <a:spcPts val="0"/>
              </a:spcAft>
              <a:buClr>
                <a:schemeClr val="dk1"/>
              </a:buClr>
              <a:buSzPts val="1100"/>
              <a:buFont typeface="Arial"/>
              <a:buNone/>
            </a:pPr>
            <a:endParaRPr lang="et-EE" dirty="0"/>
          </a:p>
          <a:p>
            <a:pPr marL="0" lvl="0" indent="0" algn="l" rtl="0">
              <a:lnSpc>
                <a:spcPct val="100000"/>
              </a:lnSpc>
              <a:spcBef>
                <a:spcPts val="0"/>
              </a:spcBef>
              <a:spcAft>
                <a:spcPts val="0"/>
              </a:spcAft>
              <a:buClr>
                <a:schemeClr val="dk1"/>
              </a:buClr>
              <a:buSzPts val="1100"/>
              <a:buFont typeface="Arial"/>
              <a:buNone/>
            </a:pPr>
            <a:r>
              <a:rPr lang="et-EE" dirty="0"/>
              <a:t>Kõik taimetoitained esinevad vees lahustuvatel vormidel.</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d3a4c777a5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2d3a4c777a5_0_3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d3a4c777a5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g2d3a4c777a5_0_3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d3a4c777a5_0_3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2d3a4c777a5_0_3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Tulemused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näitasid</a:t>
            </a:r>
            <a:r>
              <a:rPr lang="pl-PL" sz="1200" dirty="0">
                <a:solidFill>
                  <a:srgbClr val="1F1F1F"/>
                </a:solidFill>
                <a:latin typeface="Georgia"/>
                <a:ea typeface="Georgia"/>
                <a:cs typeface="Georgia"/>
                <a:sym typeface="Georgia"/>
              </a:rPr>
              <a:t>, et </a:t>
            </a:r>
            <a:r>
              <a:rPr lang="pl-PL" sz="1200" dirty="0" err="1">
                <a:solidFill>
                  <a:srgbClr val="1F1F1F"/>
                </a:solidFill>
                <a:latin typeface="Georgia"/>
                <a:ea typeface="Georgia"/>
                <a:cs typeface="Georgia"/>
                <a:sym typeface="Georgia"/>
              </a:rPr>
              <a:t>kui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kaugus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pikaaukudest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vähenes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vähenesid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oluliselt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niiskuse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mulla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orgaanilise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süsiniku</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lahustunud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orgaanilise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süsiniku</a:t>
            </a:r>
            <a:r>
              <a:rPr lang="pl-PL" sz="1200" dirty="0">
                <a:solidFill>
                  <a:srgbClr val="1F1F1F"/>
                </a:solidFill>
                <a:latin typeface="Georgia"/>
                <a:ea typeface="Georgia"/>
                <a:cs typeface="Georgia"/>
                <a:sym typeface="Georgia"/>
              </a:rPr>
              <a:t> ja C:N </a:t>
            </a:r>
            <a:r>
              <a:rPr lang="pl-PL" sz="1200" dirty="0" err="1">
                <a:solidFill>
                  <a:srgbClr val="1F1F1F"/>
                </a:solidFill>
                <a:latin typeface="Georgia"/>
                <a:ea typeface="Georgia"/>
                <a:cs typeface="Georgia"/>
                <a:sym typeface="Georgia"/>
              </a:rPr>
              <a:t>suhted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samas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kui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saadaolev</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kaaliumi</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fosfori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nitraatide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sisaldus</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mulla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multifunktsionaalsus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suurenesid</a:t>
            </a:r>
            <a:r>
              <a:rPr lang="pl-PL" sz="1200" dirty="0">
                <a:solidFill>
                  <a:srgbClr val="1F1F1F"/>
                </a:solidFill>
                <a:latin typeface="Georgia"/>
                <a:ea typeface="Georgia"/>
                <a:cs typeface="Georgia"/>
                <a:sym typeface="Georgia"/>
              </a:rPr>
              <a:t>.</a:t>
            </a:r>
          </a:p>
          <a:p>
            <a:pPr marL="0" lvl="0" indent="0" algn="l" rtl="0">
              <a:lnSpc>
                <a:spcPct val="100000"/>
              </a:lnSpc>
              <a:spcBef>
                <a:spcPts val="0"/>
              </a:spcBef>
              <a:spcAft>
                <a:spcPts val="0"/>
              </a:spcAft>
              <a:buSzPts val="1100"/>
              <a:buNone/>
            </a:pPr>
            <a:endParaRPr lang="pl-PL"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sz="1200" dirty="0">
                <a:solidFill>
                  <a:srgbClr val="1F1F1F"/>
                </a:solidFill>
                <a:latin typeface="Georgia"/>
                <a:ea typeface="Georgia"/>
                <a:cs typeface="Georgia"/>
                <a:sym typeface="Georgia"/>
              </a:rPr>
              <a:t>Pika </a:t>
            </a:r>
            <a:r>
              <a:rPr lang="pl-PL" sz="1200" dirty="0" err="1">
                <a:solidFill>
                  <a:srgbClr val="1F1F1F"/>
                </a:solidFill>
                <a:latin typeface="Georgia"/>
                <a:ea typeface="Georgia"/>
                <a:cs typeface="Georgia"/>
                <a:sym typeface="Georgia"/>
              </a:rPr>
              <a:t>häirimine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suurendas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mulla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bakterite</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seente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mitmekesisust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nt</a:t>
            </a:r>
            <a:r>
              <a:rPr lang="pl-PL" sz="1200" dirty="0">
                <a:solidFill>
                  <a:srgbClr val="1F1F1F"/>
                </a:solidFill>
                <a:latin typeface="Georgia"/>
                <a:ea typeface="Georgia"/>
                <a:cs typeface="Georgia"/>
                <a:sym typeface="Georgia"/>
              </a:rPr>
              <a:t> Chao </a:t>
            </a:r>
            <a:r>
              <a:rPr lang="pl-PL" sz="1200" dirty="0" err="1">
                <a:solidFill>
                  <a:srgbClr val="1F1F1F"/>
                </a:solidFill>
                <a:latin typeface="Georgia"/>
                <a:ea typeface="Georgia"/>
                <a:cs typeface="Georgia"/>
                <a:sym typeface="Georgia"/>
              </a:rPr>
              <a:t>hinnang</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rikkus</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Shannoni</a:t>
            </a:r>
            <a:r>
              <a:rPr lang="pl-PL" sz="1200" dirty="0">
                <a:solidFill>
                  <a:srgbClr val="1F1F1F"/>
                </a:solidFill>
                <a:latin typeface="Georgia"/>
                <a:ea typeface="Georgia"/>
                <a:cs typeface="Georgia"/>
                <a:sym typeface="Georgia"/>
              </a:rPr>
              <a:t> indeks) </a:t>
            </a:r>
            <a:r>
              <a:rPr lang="pl-PL" sz="1200" dirty="0" err="1">
                <a:solidFill>
                  <a:srgbClr val="1F1F1F"/>
                </a:solidFill>
                <a:latin typeface="Georgia"/>
                <a:ea typeface="Georgia"/>
                <a:cs typeface="Georgia"/>
                <a:sym typeface="Georgia"/>
              </a:rPr>
              <a:t>ning</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muutis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koosluse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koostist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aktinobakterite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suhteline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arvukus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oli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suurem</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happebakterite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suhteline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arvukus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häiritud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elupaikades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väiksem</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kui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häirimata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elupaikades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Bakterite</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seente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võrgu</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keerukus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sealhulgas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sõlmede</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servade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arv</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sidemete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tihedus</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keskmine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klastrite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koefitsient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suurenes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kui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kaugus</a:t>
            </a:r>
            <a:r>
              <a:rPr lang="pl-PL" sz="1200" dirty="0">
                <a:solidFill>
                  <a:srgbClr val="1F1F1F"/>
                </a:solidFill>
                <a:latin typeface="Georgia"/>
                <a:ea typeface="Georgia"/>
                <a:cs typeface="Georgia"/>
                <a:sym typeface="Georgia"/>
              </a:rPr>
              <a:t> pika </a:t>
            </a:r>
            <a:r>
              <a:rPr lang="pl-PL" sz="1200" dirty="0" err="1">
                <a:solidFill>
                  <a:srgbClr val="1F1F1F"/>
                </a:solidFill>
                <a:latin typeface="Georgia"/>
                <a:ea typeface="Georgia"/>
                <a:cs typeface="Georgia"/>
                <a:sym typeface="Georgia"/>
              </a:rPr>
              <a:t>aukudest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vähenes</a:t>
            </a:r>
            <a:r>
              <a:rPr lang="pl-PL" sz="1200" dirty="0">
                <a:solidFill>
                  <a:srgbClr val="1F1F1F"/>
                </a:solidFill>
                <a:latin typeface="Georgia"/>
                <a:ea typeface="Georgia"/>
                <a:cs typeface="Georgia"/>
                <a:sym typeface="Georgia"/>
              </a:rPr>
              <a:t>.</a:t>
            </a:r>
          </a:p>
          <a:p>
            <a:pPr marL="0" lvl="0" indent="0" algn="l" rtl="0">
              <a:lnSpc>
                <a:spcPct val="100000"/>
              </a:lnSpc>
              <a:spcBef>
                <a:spcPts val="0"/>
              </a:spcBef>
              <a:spcAft>
                <a:spcPts val="0"/>
              </a:spcAft>
              <a:buSzPts val="1100"/>
              <a:buNone/>
            </a:pPr>
            <a:endParaRPr lang="pl-PL"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Need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tulemused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näitasid</a:t>
            </a:r>
            <a:r>
              <a:rPr lang="pl-PL" sz="1200" dirty="0">
                <a:solidFill>
                  <a:srgbClr val="1F1F1F"/>
                </a:solidFill>
                <a:latin typeface="Georgia"/>
                <a:ea typeface="Georgia"/>
                <a:cs typeface="Georgia"/>
                <a:sym typeface="Georgia"/>
              </a:rPr>
              <a:t>, et </a:t>
            </a:r>
            <a:r>
              <a:rPr lang="pl-PL" sz="1200" dirty="0" err="1">
                <a:solidFill>
                  <a:srgbClr val="1F1F1F"/>
                </a:solidFill>
                <a:latin typeface="Georgia"/>
                <a:ea typeface="Georgia"/>
                <a:cs typeface="Georgia"/>
                <a:sym typeface="Georgia"/>
              </a:rPr>
              <a:t>platoopika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tegevus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toob</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kasu</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alpi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rohumaa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maa-aluse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kogukonna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mitmekesisusele</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mulla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multifunktsionaalsusele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See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rõhutab</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mikroobivõrgu</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keerukuse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tähtsust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mikroobide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kogukonna</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mulla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multifunktsionaalsuse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sidumisel</a:t>
            </a:r>
            <a:endParaRPr lang="et-EE"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endParaRPr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u="sng" dirty="0" err="1">
                <a:solidFill>
                  <a:schemeClr val="hlink"/>
                </a:solidFill>
                <a:hlinkClick r:id="rId3"/>
              </a:rPr>
              <a:t>Burrowing-mammal-induced</a:t>
            </a:r>
            <a:r>
              <a:rPr lang="pl-PL" u="sng" dirty="0">
                <a:solidFill>
                  <a:schemeClr val="hlink"/>
                </a:solidFill>
                <a:hlinkClick r:id="rId3"/>
              </a:rPr>
              <a:t> </a:t>
            </a:r>
            <a:r>
              <a:rPr lang="pl-PL" u="sng" dirty="0" err="1">
                <a:solidFill>
                  <a:schemeClr val="hlink"/>
                </a:solidFill>
                <a:hlinkClick r:id="rId3"/>
              </a:rPr>
              <a:t>enhanced</a:t>
            </a:r>
            <a:r>
              <a:rPr lang="pl-PL" u="sng" dirty="0">
                <a:solidFill>
                  <a:schemeClr val="hlink"/>
                </a:solidFill>
                <a:hlinkClick r:id="rId3"/>
              </a:rPr>
              <a:t> </a:t>
            </a:r>
            <a:r>
              <a:rPr lang="pl-PL" u="sng" dirty="0" err="1">
                <a:solidFill>
                  <a:schemeClr val="hlink"/>
                </a:solidFill>
                <a:hlinkClick r:id="rId3"/>
              </a:rPr>
              <a:t>soil</a:t>
            </a:r>
            <a:r>
              <a:rPr lang="pl-PL" u="sng" dirty="0">
                <a:solidFill>
                  <a:schemeClr val="hlink"/>
                </a:solidFill>
                <a:hlinkClick r:id="rId3"/>
              </a:rPr>
              <a:t> </a:t>
            </a:r>
            <a:r>
              <a:rPr lang="pl-PL" u="sng" dirty="0" err="1">
                <a:solidFill>
                  <a:schemeClr val="hlink"/>
                </a:solidFill>
                <a:hlinkClick r:id="rId3"/>
              </a:rPr>
              <a:t>multifunctionality</a:t>
            </a:r>
            <a:r>
              <a:rPr lang="pl-PL" u="sng" dirty="0">
                <a:solidFill>
                  <a:schemeClr val="hlink"/>
                </a:solidFill>
                <a:hlinkClick r:id="rId3"/>
              </a:rPr>
              <a:t> </a:t>
            </a:r>
            <a:r>
              <a:rPr lang="pl-PL" u="sng" dirty="0" err="1">
                <a:solidFill>
                  <a:schemeClr val="hlink"/>
                </a:solidFill>
                <a:hlinkClick r:id="rId3"/>
              </a:rPr>
              <a:t>is</a:t>
            </a:r>
            <a:r>
              <a:rPr lang="pl-PL" u="sng" dirty="0">
                <a:solidFill>
                  <a:schemeClr val="hlink"/>
                </a:solidFill>
                <a:hlinkClick r:id="rId3"/>
              </a:rPr>
              <a:t> </a:t>
            </a:r>
            <a:r>
              <a:rPr lang="pl-PL" u="sng" dirty="0" err="1">
                <a:solidFill>
                  <a:schemeClr val="hlink"/>
                </a:solidFill>
                <a:hlinkClick r:id="rId3"/>
              </a:rPr>
              <a:t>associated</a:t>
            </a:r>
            <a:r>
              <a:rPr lang="pl-PL" u="sng" dirty="0">
                <a:solidFill>
                  <a:schemeClr val="hlink"/>
                </a:solidFill>
                <a:hlinkClick r:id="rId3"/>
              </a:rPr>
              <a:t> with </a:t>
            </a:r>
            <a:r>
              <a:rPr lang="pl-PL" u="sng" dirty="0" err="1">
                <a:solidFill>
                  <a:schemeClr val="hlink"/>
                </a:solidFill>
                <a:hlinkClick r:id="rId3"/>
              </a:rPr>
              <a:t>higher</a:t>
            </a:r>
            <a:r>
              <a:rPr lang="pl-PL" u="sng" dirty="0">
                <a:solidFill>
                  <a:schemeClr val="hlink"/>
                </a:solidFill>
                <a:hlinkClick r:id="rId3"/>
              </a:rPr>
              <a:t> </a:t>
            </a:r>
            <a:r>
              <a:rPr lang="pl-PL" u="sng" dirty="0" err="1">
                <a:solidFill>
                  <a:schemeClr val="hlink"/>
                </a:solidFill>
                <a:hlinkClick r:id="rId3"/>
              </a:rPr>
              <a:t>microbial</a:t>
            </a:r>
            <a:r>
              <a:rPr lang="pl-PL" u="sng" dirty="0">
                <a:solidFill>
                  <a:schemeClr val="hlink"/>
                </a:solidFill>
                <a:hlinkClick r:id="rId3"/>
              </a:rPr>
              <a:t> network </a:t>
            </a:r>
            <a:r>
              <a:rPr lang="pl-PL" u="sng" dirty="0" err="1">
                <a:solidFill>
                  <a:schemeClr val="hlink"/>
                </a:solidFill>
                <a:hlinkClick r:id="rId3"/>
              </a:rPr>
              <a:t>complexity</a:t>
            </a:r>
            <a:r>
              <a:rPr lang="pl-PL" u="sng" dirty="0">
                <a:solidFill>
                  <a:schemeClr val="hlink"/>
                </a:solidFill>
                <a:hlinkClick r:id="rId3"/>
              </a:rPr>
              <a:t> in </a:t>
            </a:r>
            <a:r>
              <a:rPr lang="pl-PL" u="sng" dirty="0" err="1">
                <a:solidFill>
                  <a:schemeClr val="hlink"/>
                </a:solidFill>
                <a:hlinkClick r:id="rId3"/>
              </a:rPr>
              <a:t>alpine</a:t>
            </a:r>
            <a:r>
              <a:rPr lang="pl-PL" u="sng" dirty="0">
                <a:solidFill>
                  <a:schemeClr val="hlink"/>
                </a:solidFill>
                <a:hlinkClick r:id="rId3"/>
              </a:rPr>
              <a:t> </a:t>
            </a:r>
            <a:r>
              <a:rPr lang="pl-PL" u="sng" dirty="0" err="1">
                <a:solidFill>
                  <a:schemeClr val="hlink"/>
                </a:solidFill>
                <a:hlinkClick r:id="rId3"/>
              </a:rPr>
              <a:t>meadows</a:t>
            </a:r>
            <a:r>
              <a:rPr lang="pl-PL" u="sng" dirty="0">
                <a:solidFill>
                  <a:schemeClr val="hlink"/>
                </a:solidFill>
                <a:hlinkClick r:id="rId3"/>
              </a:rPr>
              <a:t> - </a:t>
            </a:r>
            <a:r>
              <a:rPr lang="pl-PL" u="sng" dirty="0" err="1">
                <a:solidFill>
                  <a:schemeClr val="hlink"/>
                </a:solidFill>
                <a:hlinkClick r:id="rId3"/>
              </a:rPr>
              <a:t>ScienceDirect</a:t>
            </a:r>
            <a:endParaRPr lang="et-EE" u="sng" dirty="0">
              <a:solidFill>
                <a:schemeClr val="hlink"/>
              </a:solidFill>
            </a:endParaRPr>
          </a:p>
          <a:p>
            <a:pPr marL="0" lvl="0" indent="0" algn="l" rtl="0">
              <a:lnSpc>
                <a:spcPct val="100000"/>
              </a:lnSpc>
              <a:spcBef>
                <a:spcPts val="0"/>
              </a:spcBef>
              <a:spcAft>
                <a:spcPts val="0"/>
              </a:spcAft>
              <a:buSzPts val="1100"/>
              <a:buNone/>
            </a:pPr>
            <a:endParaRPr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endParaRPr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endParaRPr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Toitainete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transportimine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ülespoole</a:t>
            </a:r>
            <a:r>
              <a:rPr lang="pl-PL" sz="1200" dirty="0">
                <a:solidFill>
                  <a:srgbClr val="1F1F1F"/>
                </a:solidFill>
                <a:latin typeface="Georgia"/>
                <a:ea typeface="Georgia"/>
                <a:cs typeface="Georgia"/>
                <a:sym typeface="Georgia"/>
              </a:rPr>
              <a:t>:</a:t>
            </a:r>
            <a:endParaRPr lang="et-EE"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u="sng" dirty="0">
                <a:solidFill>
                  <a:schemeClr val="hlink"/>
                </a:solidFill>
                <a:hlinkClick r:id="rId4"/>
              </a:rPr>
              <a:t>The role of </a:t>
            </a:r>
            <a:r>
              <a:rPr lang="pl-PL" u="sng" dirty="0" err="1">
                <a:solidFill>
                  <a:schemeClr val="hlink"/>
                </a:solidFill>
                <a:hlinkClick r:id="rId4"/>
              </a:rPr>
              <a:t>burrowing</a:t>
            </a:r>
            <a:r>
              <a:rPr lang="pl-PL" u="sng" dirty="0">
                <a:solidFill>
                  <a:schemeClr val="hlink"/>
                </a:solidFill>
                <a:hlinkClick r:id="rId4"/>
              </a:rPr>
              <a:t> </a:t>
            </a:r>
            <a:r>
              <a:rPr lang="pl-PL" u="sng" dirty="0" err="1">
                <a:solidFill>
                  <a:schemeClr val="hlink"/>
                </a:solidFill>
                <a:hlinkClick r:id="rId4"/>
              </a:rPr>
              <a:t>animals</a:t>
            </a:r>
            <a:r>
              <a:rPr lang="pl-PL" u="sng" dirty="0">
                <a:solidFill>
                  <a:schemeClr val="hlink"/>
                </a:solidFill>
                <a:hlinkClick r:id="rId4"/>
              </a:rPr>
              <a:t> in the transport of </a:t>
            </a:r>
            <a:r>
              <a:rPr lang="pl-PL" u="sng" dirty="0" err="1">
                <a:solidFill>
                  <a:schemeClr val="hlink"/>
                </a:solidFill>
                <a:hlinkClick r:id="rId4"/>
              </a:rPr>
              <a:t>mineral</a:t>
            </a:r>
            <a:r>
              <a:rPr lang="pl-PL" u="sng" dirty="0">
                <a:solidFill>
                  <a:schemeClr val="hlink"/>
                </a:solidFill>
                <a:hlinkClick r:id="rId4"/>
              </a:rPr>
              <a:t> </a:t>
            </a:r>
            <a:r>
              <a:rPr lang="pl-PL" u="sng" dirty="0" err="1">
                <a:solidFill>
                  <a:schemeClr val="hlink"/>
                </a:solidFill>
                <a:hlinkClick r:id="rId4"/>
              </a:rPr>
              <a:t>substances</a:t>
            </a:r>
            <a:r>
              <a:rPr lang="pl-PL" u="sng" dirty="0">
                <a:solidFill>
                  <a:schemeClr val="hlink"/>
                </a:solidFill>
                <a:hlinkClick r:id="rId4"/>
              </a:rPr>
              <a:t> in the </a:t>
            </a:r>
            <a:r>
              <a:rPr lang="pl-PL" u="sng" dirty="0" err="1">
                <a:solidFill>
                  <a:schemeClr val="hlink"/>
                </a:solidFill>
                <a:hlinkClick r:id="rId4"/>
              </a:rPr>
              <a:t>soil</a:t>
            </a:r>
            <a:r>
              <a:rPr lang="pl-PL" u="sng" dirty="0">
                <a:solidFill>
                  <a:schemeClr val="hlink"/>
                </a:solidFill>
                <a:hlinkClick r:id="rId4"/>
              </a:rPr>
              <a:t> - </a:t>
            </a:r>
            <a:r>
              <a:rPr lang="pl-PL" u="sng" dirty="0" err="1">
                <a:solidFill>
                  <a:schemeClr val="hlink"/>
                </a:solidFill>
                <a:hlinkClick r:id="rId4"/>
              </a:rPr>
              <a:t>ScienceDirect</a:t>
            </a:r>
            <a:endParaRPr sz="1200" dirty="0">
              <a:solidFill>
                <a:srgbClr val="1F1F1F"/>
              </a:solidFill>
              <a:latin typeface="Georgia"/>
              <a:ea typeface="Georgia"/>
              <a:cs typeface="Georgia"/>
              <a:sym typeface="Georgi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d3a4c777a5_0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2d3a4c777a5_0_4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sz="1050" dirty="0" err="1">
                <a:solidFill>
                  <a:srgbClr val="292929"/>
                </a:solidFill>
                <a:highlight>
                  <a:srgbClr val="FFFFFF"/>
                </a:highlight>
                <a:latin typeface="Verdana"/>
                <a:ea typeface="Verdana"/>
                <a:cs typeface="Verdana"/>
                <a:sym typeface="Verdana"/>
              </a:rPr>
              <a:t>Puudega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koos</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arenedes</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õnnestus</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seentel</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neist</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kaitsemehhanismidest</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mööda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hiilida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Seened</a:t>
            </a:r>
            <a:r>
              <a:rPr lang="pl-PL" sz="1050" dirty="0">
                <a:solidFill>
                  <a:srgbClr val="292929"/>
                </a:solidFill>
                <a:highlight>
                  <a:srgbClr val="FFFFFF"/>
                </a:highlight>
                <a:latin typeface="Verdana"/>
                <a:ea typeface="Verdana"/>
                <a:cs typeface="Verdana"/>
                <a:sym typeface="Verdana"/>
              </a:rPr>
              <a:t> on </a:t>
            </a:r>
            <a:r>
              <a:rPr lang="pl-PL" sz="1050" dirty="0" err="1">
                <a:solidFill>
                  <a:srgbClr val="292929"/>
                </a:solidFill>
                <a:highlight>
                  <a:srgbClr val="FFFFFF"/>
                </a:highlight>
                <a:latin typeface="Verdana"/>
                <a:ea typeface="Verdana"/>
                <a:cs typeface="Verdana"/>
                <a:sym typeface="Verdana"/>
              </a:rPr>
              <a:t>ainsad</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suured</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organismid</a:t>
            </a:r>
            <a:r>
              <a:rPr lang="pl-PL" sz="1050" dirty="0">
                <a:solidFill>
                  <a:srgbClr val="292929"/>
                </a:solidFill>
                <a:highlight>
                  <a:srgbClr val="FFFFFF"/>
                </a:highlight>
                <a:latin typeface="Verdana"/>
                <a:ea typeface="Verdana"/>
                <a:cs typeface="Verdana"/>
                <a:sym typeface="Verdana"/>
              </a:rPr>
              <a:t>, mis </a:t>
            </a:r>
            <a:r>
              <a:rPr lang="pl-PL" sz="1050" dirty="0" err="1">
                <a:solidFill>
                  <a:srgbClr val="292929"/>
                </a:solidFill>
                <a:highlight>
                  <a:srgbClr val="FFFFFF"/>
                </a:highlight>
                <a:latin typeface="Verdana"/>
                <a:ea typeface="Verdana"/>
                <a:cs typeface="Verdana"/>
                <a:sym typeface="Verdana"/>
              </a:rPr>
              <a:t>võivad</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ligniini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lagundada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või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oluliselt</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muuta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Samuti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suudavad</a:t>
            </a:r>
            <a:r>
              <a:rPr lang="pl-PL" sz="1050" dirty="0">
                <a:solidFill>
                  <a:srgbClr val="292929"/>
                </a:solidFill>
                <a:highlight>
                  <a:srgbClr val="FFFFFF"/>
                </a:highlight>
                <a:latin typeface="Verdana"/>
                <a:ea typeface="Verdana"/>
                <a:cs typeface="Verdana"/>
                <a:sym typeface="Verdana"/>
              </a:rPr>
              <a:t> nad </a:t>
            </a:r>
            <a:r>
              <a:rPr lang="pl-PL" sz="1050" dirty="0" err="1">
                <a:solidFill>
                  <a:srgbClr val="292929"/>
                </a:solidFill>
                <a:highlight>
                  <a:srgbClr val="FFFFFF"/>
                </a:highlight>
                <a:latin typeface="Verdana"/>
                <a:ea typeface="Verdana"/>
                <a:cs typeface="Verdana"/>
                <a:sym typeface="Verdana"/>
              </a:rPr>
              <a:t>tselluloosi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lagundada</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palju</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paremini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kui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enamik</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teisi</a:t>
            </a:r>
            <a:r>
              <a:rPr lang="pl-PL" sz="1050" dirty="0">
                <a:solidFill>
                  <a:srgbClr val="292929"/>
                </a:solidFill>
                <a:highlight>
                  <a:srgbClr val="FFFFFF"/>
                </a:highlight>
                <a:latin typeface="Verdana"/>
                <a:ea typeface="Verdana"/>
                <a:cs typeface="Verdana"/>
                <a:sym typeface="Verdana"/>
              </a:rPr>
              <a:t> </a:t>
            </a:r>
            <a:r>
              <a:rPr lang="pl-PL" sz="1050" dirty="0" err="1">
                <a:solidFill>
                  <a:srgbClr val="292929"/>
                </a:solidFill>
                <a:highlight>
                  <a:srgbClr val="FFFFFF"/>
                </a:highlight>
                <a:latin typeface="Verdana"/>
                <a:ea typeface="Verdana"/>
                <a:cs typeface="Verdana"/>
                <a:sym typeface="Verdana"/>
              </a:rPr>
              <a:t>organisme</a:t>
            </a:r>
            <a:r>
              <a:rPr lang="pl-PL" sz="1050" dirty="0">
                <a:solidFill>
                  <a:srgbClr val="292929"/>
                </a:solidFill>
                <a:highlight>
                  <a:srgbClr val="FFFFFF"/>
                </a:highlight>
                <a:latin typeface="Verdana"/>
                <a:ea typeface="Verdana"/>
                <a:cs typeface="Verdana"/>
                <a:sym typeface="Verdana"/>
              </a:rPr>
              <a:t>.</a:t>
            </a:r>
            <a:endParaRPr lang="et-EE" sz="1050" dirty="0">
              <a:solidFill>
                <a:srgbClr val="292929"/>
              </a:solidFill>
              <a:highlight>
                <a:srgbClr val="FFFFFF"/>
              </a:highlight>
              <a:latin typeface="Verdana"/>
              <a:ea typeface="Verdana"/>
              <a:cs typeface="Verdana"/>
              <a:sym typeface="Verdana"/>
            </a:endParaRPr>
          </a:p>
          <a:p>
            <a:pPr marL="0" lvl="0" indent="0" algn="l" rtl="0">
              <a:lnSpc>
                <a:spcPct val="100000"/>
              </a:lnSpc>
              <a:spcBef>
                <a:spcPts val="0"/>
              </a:spcBef>
              <a:spcAft>
                <a:spcPts val="0"/>
              </a:spcAft>
              <a:buSzPts val="1100"/>
              <a:buNone/>
            </a:pPr>
            <a:endParaRPr sz="1350" dirty="0">
              <a:solidFill>
                <a:srgbClr val="292929"/>
              </a:solidFill>
              <a:highlight>
                <a:srgbClr val="FFFFFF"/>
              </a:highlight>
              <a:latin typeface="Verdana"/>
              <a:ea typeface="Verdana"/>
              <a:cs typeface="Verdana"/>
              <a:sym typeface="Verdana"/>
            </a:endParaRPr>
          </a:p>
          <a:p>
            <a:pPr marL="0" lvl="0" indent="0" algn="l" rtl="0">
              <a:lnSpc>
                <a:spcPct val="100000"/>
              </a:lnSpc>
              <a:spcBef>
                <a:spcPts val="0"/>
              </a:spcBef>
              <a:spcAft>
                <a:spcPts val="0"/>
              </a:spcAft>
              <a:buSzPts val="1100"/>
              <a:buNone/>
            </a:pPr>
            <a:r>
              <a:rPr lang="pl-PL" u="sng" dirty="0" err="1">
                <a:solidFill>
                  <a:schemeClr val="hlink"/>
                </a:solidFill>
                <a:hlinkClick r:id="rId3"/>
              </a:rPr>
              <a:t>Behind</a:t>
            </a:r>
            <a:r>
              <a:rPr lang="pl-PL" u="sng" dirty="0">
                <a:solidFill>
                  <a:schemeClr val="hlink"/>
                </a:solidFill>
                <a:hlinkClick r:id="rId3"/>
              </a:rPr>
              <a:t> the Scenes: How </a:t>
            </a:r>
            <a:r>
              <a:rPr lang="pl-PL" u="sng" dirty="0" err="1">
                <a:solidFill>
                  <a:schemeClr val="hlink"/>
                </a:solidFill>
                <a:hlinkClick r:id="rId3"/>
              </a:rPr>
              <a:t>Fungi</a:t>
            </a:r>
            <a:r>
              <a:rPr lang="pl-PL" u="sng" dirty="0">
                <a:solidFill>
                  <a:schemeClr val="hlink"/>
                </a:solidFill>
                <a:hlinkClick r:id="rId3"/>
              </a:rPr>
              <a:t> </a:t>
            </a:r>
            <a:r>
              <a:rPr lang="pl-PL" u="sng" dirty="0" err="1">
                <a:solidFill>
                  <a:schemeClr val="hlink"/>
                </a:solidFill>
                <a:hlinkClick r:id="rId3"/>
              </a:rPr>
              <a:t>Make</a:t>
            </a:r>
            <a:r>
              <a:rPr lang="pl-PL" u="sng" dirty="0">
                <a:solidFill>
                  <a:schemeClr val="hlink"/>
                </a:solidFill>
                <a:hlinkClick r:id="rId3"/>
              </a:rPr>
              <a:t> </a:t>
            </a:r>
            <a:r>
              <a:rPr lang="pl-PL" u="sng" dirty="0" err="1">
                <a:solidFill>
                  <a:schemeClr val="hlink"/>
                </a:solidFill>
                <a:hlinkClick r:id="rId3"/>
              </a:rPr>
              <a:t>Nutrients</a:t>
            </a:r>
            <a:r>
              <a:rPr lang="pl-PL" u="sng" dirty="0">
                <a:solidFill>
                  <a:schemeClr val="hlink"/>
                </a:solidFill>
                <a:hlinkClick r:id="rId3"/>
              </a:rPr>
              <a:t> </a:t>
            </a:r>
            <a:r>
              <a:rPr lang="pl-PL" u="sng" dirty="0" err="1">
                <a:solidFill>
                  <a:schemeClr val="hlink"/>
                </a:solidFill>
                <a:hlinkClick r:id="rId3"/>
              </a:rPr>
              <a:t>Available</a:t>
            </a:r>
            <a:r>
              <a:rPr lang="pl-PL" u="sng" dirty="0">
                <a:solidFill>
                  <a:schemeClr val="hlink"/>
                </a:solidFill>
                <a:hlinkClick r:id="rId3"/>
              </a:rPr>
              <a:t> to the World | </a:t>
            </a:r>
            <a:r>
              <a:rPr lang="pl-PL" u="sng" dirty="0" err="1">
                <a:solidFill>
                  <a:schemeClr val="hlink"/>
                </a:solidFill>
                <a:hlinkClick r:id="rId3"/>
              </a:rPr>
              <a:t>Department</a:t>
            </a:r>
            <a:r>
              <a:rPr lang="pl-PL" u="sng" dirty="0">
                <a:solidFill>
                  <a:schemeClr val="hlink"/>
                </a:solidFill>
                <a:hlinkClick r:id="rId3"/>
              </a:rPr>
              <a:t> of Energy</a:t>
            </a:r>
            <a:endParaRPr sz="1350" dirty="0">
              <a:solidFill>
                <a:srgbClr val="292929"/>
              </a:solidFill>
              <a:highlight>
                <a:srgbClr val="FFFFFF"/>
              </a:highlight>
              <a:latin typeface="Verdana"/>
              <a:ea typeface="Verdana"/>
              <a:cs typeface="Verdana"/>
              <a:sym typeface="Verdan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d3a4c777a5_0_4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2d3a4c777a5_0_4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sz="900" dirty="0" err="1">
                <a:solidFill>
                  <a:srgbClr val="333333"/>
                </a:solidFill>
                <a:highlight>
                  <a:srgbClr val="FFFFFF"/>
                </a:highlight>
              </a:rPr>
              <a:t>Üks</a:t>
            </a:r>
            <a:r>
              <a:rPr lang="pl-PL" sz="900" dirty="0">
                <a:solidFill>
                  <a:srgbClr val="333333"/>
                </a:solidFill>
                <a:highlight>
                  <a:srgbClr val="FFFFFF"/>
                </a:highlight>
              </a:rPr>
              <a:t> </a:t>
            </a:r>
            <a:r>
              <a:rPr lang="pl-PL" sz="900" dirty="0" err="1">
                <a:solidFill>
                  <a:srgbClr val="333333"/>
                </a:solidFill>
                <a:highlight>
                  <a:srgbClr val="FFFFFF"/>
                </a:highlight>
              </a:rPr>
              <a:t>peotäis</a:t>
            </a:r>
            <a:r>
              <a:rPr lang="pl-PL" sz="900" dirty="0">
                <a:solidFill>
                  <a:srgbClr val="333333"/>
                </a:solidFill>
                <a:highlight>
                  <a:srgbClr val="FFFFFF"/>
                </a:highlight>
              </a:rPr>
              <a:t> </a:t>
            </a:r>
            <a:r>
              <a:rPr lang="pl-PL" sz="900" dirty="0" err="1">
                <a:solidFill>
                  <a:srgbClr val="333333"/>
                </a:solidFill>
                <a:highlight>
                  <a:srgbClr val="FFFFFF"/>
                </a:highlight>
              </a:rPr>
              <a:t>tervet</a:t>
            </a:r>
            <a:r>
              <a:rPr lang="pl-PL" sz="900" dirty="0">
                <a:solidFill>
                  <a:srgbClr val="333333"/>
                </a:solidFill>
                <a:highlight>
                  <a:srgbClr val="FFFFFF"/>
                </a:highlight>
              </a:rPr>
              <a:t> mulda </a:t>
            </a:r>
            <a:r>
              <a:rPr lang="pl-PL" sz="900" dirty="0" err="1">
                <a:solidFill>
                  <a:srgbClr val="333333"/>
                </a:solidFill>
                <a:highlight>
                  <a:srgbClr val="FFFFFF"/>
                </a:highlight>
              </a:rPr>
              <a:t>sisaldab</a:t>
            </a:r>
            <a:r>
              <a:rPr lang="pl-PL" sz="900" dirty="0">
                <a:solidFill>
                  <a:srgbClr val="333333"/>
                </a:solidFill>
                <a:highlight>
                  <a:srgbClr val="FFFFFF"/>
                </a:highlight>
              </a:rPr>
              <a:t> </a:t>
            </a:r>
            <a:r>
              <a:rPr lang="pl-PL" sz="900" dirty="0" err="1">
                <a:solidFill>
                  <a:srgbClr val="333333"/>
                </a:solidFill>
                <a:highlight>
                  <a:srgbClr val="FFFFFF"/>
                </a:highlight>
              </a:rPr>
              <a:t>rohkem</a:t>
            </a:r>
            <a:r>
              <a:rPr lang="pl-PL" sz="900" dirty="0">
                <a:solidFill>
                  <a:srgbClr val="333333"/>
                </a:solidFill>
                <a:highlight>
                  <a:srgbClr val="FFFFFF"/>
                </a:highlight>
              </a:rPr>
              <a:t> </a:t>
            </a:r>
            <a:r>
              <a:rPr lang="pl-PL" sz="900" dirty="0" err="1">
                <a:solidFill>
                  <a:srgbClr val="333333"/>
                </a:solidFill>
                <a:highlight>
                  <a:srgbClr val="FFFFFF"/>
                </a:highlight>
              </a:rPr>
              <a:t>mikroorganisme</a:t>
            </a:r>
            <a:r>
              <a:rPr lang="pl-PL" sz="900" dirty="0">
                <a:solidFill>
                  <a:srgbClr val="333333"/>
                </a:solidFill>
                <a:highlight>
                  <a:srgbClr val="FFFFFF"/>
                </a:highlight>
              </a:rPr>
              <a:t> </a:t>
            </a:r>
            <a:r>
              <a:rPr lang="pl-PL" sz="900" dirty="0" err="1">
                <a:solidFill>
                  <a:srgbClr val="333333"/>
                </a:solidFill>
                <a:highlight>
                  <a:srgbClr val="FFFFFF"/>
                </a:highlight>
              </a:rPr>
              <a:t>kui</a:t>
            </a:r>
            <a:r>
              <a:rPr lang="pl-PL" sz="900" dirty="0">
                <a:solidFill>
                  <a:srgbClr val="333333"/>
                </a:solidFill>
                <a:highlight>
                  <a:srgbClr val="FFFFFF"/>
                </a:highlight>
              </a:rPr>
              <a:t> </a:t>
            </a:r>
            <a:r>
              <a:rPr lang="pl-PL" sz="900" dirty="0" err="1">
                <a:solidFill>
                  <a:srgbClr val="333333"/>
                </a:solidFill>
                <a:highlight>
                  <a:srgbClr val="FFFFFF"/>
                </a:highlight>
              </a:rPr>
              <a:t>maa</a:t>
            </a:r>
            <a:r>
              <a:rPr lang="pl-PL" sz="900" dirty="0">
                <a:solidFill>
                  <a:srgbClr val="333333"/>
                </a:solidFill>
                <a:highlight>
                  <a:srgbClr val="FFFFFF"/>
                </a:highlight>
              </a:rPr>
              <a:t> </a:t>
            </a:r>
            <a:r>
              <a:rPr lang="pl-PL" sz="900" dirty="0" err="1">
                <a:solidFill>
                  <a:srgbClr val="333333"/>
                </a:solidFill>
                <a:highlight>
                  <a:srgbClr val="FFFFFF"/>
                </a:highlight>
              </a:rPr>
              <a:t>peal</a:t>
            </a:r>
            <a:r>
              <a:rPr lang="pl-PL" sz="900" dirty="0">
                <a:solidFill>
                  <a:srgbClr val="333333"/>
                </a:solidFill>
                <a:highlight>
                  <a:srgbClr val="FFFFFF"/>
                </a:highlight>
              </a:rPr>
              <a:t> </a:t>
            </a:r>
            <a:r>
              <a:rPr lang="pl-PL" sz="900" dirty="0" err="1">
                <a:solidFill>
                  <a:srgbClr val="333333"/>
                </a:solidFill>
                <a:highlight>
                  <a:srgbClr val="FFFFFF"/>
                </a:highlight>
              </a:rPr>
              <a:t>elab</a:t>
            </a:r>
            <a:r>
              <a:rPr lang="et-EE" sz="900" dirty="0">
                <a:solidFill>
                  <a:srgbClr val="333333"/>
                </a:solidFill>
                <a:highlight>
                  <a:srgbClr val="FFFFFF"/>
                </a:highlight>
              </a:rPr>
              <a:t> inimesi</a:t>
            </a:r>
            <a:endParaRPr lang="pl-PL" sz="900" dirty="0">
              <a:solidFill>
                <a:srgbClr val="333333"/>
              </a:solidFill>
              <a:highlight>
                <a:srgbClr val="FFFFFF"/>
              </a:highlight>
            </a:endParaRPr>
          </a:p>
          <a:p>
            <a:pPr marL="0" lvl="0" indent="0" algn="l" rtl="0">
              <a:lnSpc>
                <a:spcPct val="100000"/>
              </a:lnSpc>
              <a:spcBef>
                <a:spcPts val="0"/>
              </a:spcBef>
              <a:spcAft>
                <a:spcPts val="0"/>
              </a:spcAft>
              <a:buSzPts val="1100"/>
              <a:buNone/>
            </a:pPr>
            <a:endParaRPr lang="pl-PL" sz="900" dirty="0">
              <a:solidFill>
                <a:srgbClr val="333333"/>
              </a:solidFill>
              <a:highlight>
                <a:srgbClr val="FFFFFF"/>
              </a:highlight>
            </a:endParaRPr>
          </a:p>
          <a:p>
            <a:pPr marL="0" lvl="0" indent="0" algn="l" rtl="0">
              <a:lnSpc>
                <a:spcPct val="100000"/>
              </a:lnSpc>
              <a:spcBef>
                <a:spcPts val="0"/>
              </a:spcBef>
              <a:spcAft>
                <a:spcPts val="0"/>
              </a:spcAft>
              <a:buSzPts val="1100"/>
              <a:buNone/>
            </a:pPr>
            <a:r>
              <a:rPr lang="pl-PL" sz="900" dirty="0" err="1">
                <a:solidFill>
                  <a:srgbClr val="333333"/>
                </a:solidFill>
                <a:highlight>
                  <a:srgbClr val="FFFFFF"/>
                </a:highlight>
              </a:rPr>
              <a:t>Need</a:t>
            </a:r>
            <a:r>
              <a:rPr lang="pl-PL" sz="900" dirty="0">
                <a:solidFill>
                  <a:srgbClr val="333333"/>
                </a:solidFill>
                <a:highlight>
                  <a:srgbClr val="FFFFFF"/>
                </a:highlight>
              </a:rPr>
              <a:t> </a:t>
            </a:r>
            <a:r>
              <a:rPr lang="pl-PL" sz="900" dirty="0" err="1">
                <a:solidFill>
                  <a:srgbClr val="333333"/>
                </a:solidFill>
                <a:highlight>
                  <a:srgbClr val="FFFFFF"/>
                </a:highlight>
              </a:rPr>
              <a:t>pildil</a:t>
            </a:r>
            <a:r>
              <a:rPr lang="pl-PL" sz="900" dirty="0">
                <a:solidFill>
                  <a:srgbClr val="333333"/>
                </a:solidFill>
                <a:highlight>
                  <a:srgbClr val="FFFFFF"/>
                </a:highlight>
              </a:rPr>
              <a:t> on </a:t>
            </a:r>
            <a:r>
              <a:rPr lang="pl-PL" sz="900" dirty="0" err="1">
                <a:solidFill>
                  <a:srgbClr val="333333"/>
                </a:solidFill>
                <a:highlight>
                  <a:srgbClr val="FFFFFF"/>
                </a:highlight>
              </a:rPr>
              <a:t>liiga</a:t>
            </a:r>
            <a:r>
              <a:rPr lang="pl-PL" sz="900" dirty="0">
                <a:solidFill>
                  <a:srgbClr val="333333"/>
                </a:solidFill>
                <a:highlight>
                  <a:srgbClr val="FFFFFF"/>
                </a:highlight>
              </a:rPr>
              <a:t> </a:t>
            </a:r>
            <a:r>
              <a:rPr lang="pl-PL" sz="900" dirty="0" err="1">
                <a:solidFill>
                  <a:srgbClr val="333333"/>
                </a:solidFill>
                <a:highlight>
                  <a:srgbClr val="FFFFFF"/>
                </a:highlight>
              </a:rPr>
              <a:t>suured</a:t>
            </a:r>
            <a:r>
              <a:rPr lang="pl-PL" sz="900" dirty="0">
                <a:solidFill>
                  <a:srgbClr val="333333"/>
                </a:solidFill>
                <a:highlight>
                  <a:srgbClr val="FFFFFF"/>
                </a:highlight>
              </a:rPr>
              <a:t>, </a:t>
            </a:r>
            <a:r>
              <a:rPr lang="pl-PL" sz="900" dirty="0" err="1">
                <a:solidFill>
                  <a:srgbClr val="333333"/>
                </a:solidFill>
                <a:highlight>
                  <a:srgbClr val="FFFFFF"/>
                </a:highlight>
              </a:rPr>
              <a:t>need</a:t>
            </a:r>
            <a:r>
              <a:rPr lang="pl-PL" sz="900" dirty="0">
                <a:solidFill>
                  <a:srgbClr val="333333"/>
                </a:solidFill>
                <a:highlight>
                  <a:srgbClr val="FFFFFF"/>
                </a:highlight>
              </a:rPr>
              <a:t> on </a:t>
            </a:r>
            <a:r>
              <a:rPr lang="pl-PL" sz="900" dirty="0" err="1">
                <a:solidFill>
                  <a:srgbClr val="333333"/>
                </a:solidFill>
                <a:highlight>
                  <a:srgbClr val="FFFFFF"/>
                </a:highlight>
              </a:rPr>
              <a:t>liiga</a:t>
            </a:r>
            <a:r>
              <a:rPr lang="pl-PL" sz="900" dirty="0">
                <a:solidFill>
                  <a:srgbClr val="333333"/>
                </a:solidFill>
                <a:highlight>
                  <a:srgbClr val="FFFFFF"/>
                </a:highlight>
              </a:rPr>
              <a:t> </a:t>
            </a:r>
            <a:r>
              <a:rPr lang="pl-PL" sz="900" dirty="0" err="1">
                <a:solidFill>
                  <a:srgbClr val="333333"/>
                </a:solidFill>
                <a:highlight>
                  <a:srgbClr val="FFFFFF"/>
                </a:highlight>
              </a:rPr>
              <a:t>väikesed</a:t>
            </a:r>
            <a:r>
              <a:rPr lang="pl-PL" sz="900" dirty="0">
                <a:solidFill>
                  <a:srgbClr val="333333"/>
                </a:solidFill>
                <a:highlight>
                  <a:srgbClr val="FFFFFF"/>
                </a:highlight>
              </a:rPr>
              <a:t>, et </a:t>
            </a:r>
            <a:r>
              <a:rPr lang="pl-PL" sz="900" dirty="0" err="1">
                <a:solidFill>
                  <a:srgbClr val="333333"/>
                </a:solidFill>
                <a:highlight>
                  <a:srgbClr val="FFFFFF"/>
                </a:highlight>
              </a:rPr>
              <a:t>sellel</a:t>
            </a:r>
            <a:r>
              <a:rPr lang="pl-PL" sz="900" dirty="0">
                <a:solidFill>
                  <a:srgbClr val="333333"/>
                </a:solidFill>
                <a:highlight>
                  <a:srgbClr val="FFFFFF"/>
                </a:highlight>
              </a:rPr>
              <a:t> </a:t>
            </a:r>
            <a:r>
              <a:rPr lang="pl-PL" sz="900" dirty="0" err="1">
                <a:solidFill>
                  <a:srgbClr val="333333"/>
                </a:solidFill>
                <a:highlight>
                  <a:srgbClr val="FFFFFF"/>
                </a:highlight>
              </a:rPr>
              <a:t>pildil</a:t>
            </a:r>
            <a:r>
              <a:rPr lang="pl-PL" sz="900" dirty="0">
                <a:solidFill>
                  <a:srgbClr val="333333"/>
                </a:solidFill>
                <a:highlight>
                  <a:srgbClr val="FFFFFF"/>
                </a:highlight>
              </a:rPr>
              <a:t> </a:t>
            </a:r>
            <a:r>
              <a:rPr lang="pl-PL" sz="900" dirty="0" err="1">
                <a:solidFill>
                  <a:srgbClr val="333333"/>
                </a:solidFill>
                <a:highlight>
                  <a:srgbClr val="FFFFFF"/>
                </a:highlight>
              </a:rPr>
              <a:t>illustreerida</a:t>
            </a:r>
            <a:r>
              <a:rPr lang="pl-PL" sz="900" dirty="0">
                <a:solidFill>
                  <a:srgbClr val="333333"/>
                </a:solidFill>
                <a:highlight>
                  <a:srgbClr val="FFFFFF"/>
                </a:highlight>
              </a:rPr>
              <a:t>!</a:t>
            </a:r>
          </a:p>
          <a:p>
            <a:pPr marL="0" lvl="0" indent="0" algn="l" rtl="0">
              <a:lnSpc>
                <a:spcPct val="100000"/>
              </a:lnSpc>
              <a:spcBef>
                <a:spcPts val="0"/>
              </a:spcBef>
              <a:spcAft>
                <a:spcPts val="0"/>
              </a:spcAft>
              <a:buSzPts val="1100"/>
              <a:buNone/>
            </a:pPr>
            <a:endParaRPr lang="pl-PL" sz="900" dirty="0">
              <a:solidFill>
                <a:srgbClr val="333333"/>
              </a:solidFill>
              <a:highlight>
                <a:srgbClr val="FFFFFF"/>
              </a:highlight>
            </a:endParaRPr>
          </a:p>
          <a:p>
            <a:pPr marL="0" lvl="0" indent="0" algn="l" rtl="0">
              <a:lnSpc>
                <a:spcPct val="100000"/>
              </a:lnSpc>
              <a:spcBef>
                <a:spcPts val="0"/>
              </a:spcBef>
              <a:spcAft>
                <a:spcPts val="0"/>
              </a:spcAft>
              <a:buSzPts val="1100"/>
              <a:buNone/>
            </a:pPr>
            <a:r>
              <a:rPr lang="pl-PL" sz="900" dirty="0" err="1">
                <a:solidFill>
                  <a:srgbClr val="333333"/>
                </a:solidFill>
                <a:highlight>
                  <a:srgbClr val="FFFFFF"/>
                </a:highlight>
              </a:rPr>
              <a:t>Võtame</a:t>
            </a:r>
            <a:r>
              <a:rPr lang="pl-PL" sz="900" dirty="0">
                <a:solidFill>
                  <a:srgbClr val="333333"/>
                </a:solidFill>
                <a:highlight>
                  <a:srgbClr val="FFFFFF"/>
                </a:highlight>
              </a:rPr>
              <a:t> </a:t>
            </a:r>
            <a:r>
              <a:rPr lang="pl-PL" sz="900" dirty="0" err="1">
                <a:solidFill>
                  <a:srgbClr val="333333"/>
                </a:solidFill>
                <a:highlight>
                  <a:srgbClr val="FFFFFF"/>
                </a:highlight>
              </a:rPr>
              <a:t>abiks</a:t>
            </a:r>
            <a:r>
              <a:rPr lang="pl-PL" sz="900" dirty="0">
                <a:solidFill>
                  <a:srgbClr val="333333"/>
                </a:solidFill>
                <a:highlight>
                  <a:srgbClr val="FFFFFF"/>
                </a:highlight>
              </a:rPr>
              <a:t> </a:t>
            </a:r>
            <a:r>
              <a:rPr lang="pl-PL" sz="900" dirty="0" err="1">
                <a:solidFill>
                  <a:srgbClr val="333333"/>
                </a:solidFill>
                <a:highlight>
                  <a:srgbClr val="FFFFFF"/>
                </a:highlight>
              </a:rPr>
              <a:t>suurendusklaasi</a:t>
            </a:r>
            <a:r>
              <a:rPr lang="pl-PL" sz="900" dirty="0">
                <a:solidFill>
                  <a:srgbClr val="333333"/>
                </a:solidFill>
                <a:highlight>
                  <a:srgbClr val="FFFFFF"/>
                </a:highlight>
              </a:rPr>
              <a:t>.</a:t>
            </a:r>
            <a:endParaRPr sz="900" dirty="0">
              <a:solidFill>
                <a:srgbClr val="333333"/>
              </a:solidFill>
              <a:highlight>
                <a:srgbClr val="FFFFFF"/>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2d3a4c777a5_0_4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g2d3a4c777a5_0_4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dirty="0">
                <a:solidFill>
                  <a:schemeClr val="dk1"/>
                </a:solidFill>
              </a:rPr>
              <a:t>• Makrofauna (</a:t>
            </a:r>
            <a:r>
              <a:rPr lang="pl-PL" dirty="0" err="1">
                <a:solidFill>
                  <a:schemeClr val="dk1"/>
                </a:solidFill>
              </a:rPr>
              <a:t>suuremad</a:t>
            </a:r>
            <a:r>
              <a:rPr lang="pl-PL" dirty="0">
                <a:solidFill>
                  <a:schemeClr val="dk1"/>
                </a:solidFill>
              </a:rPr>
              <a:t> </a:t>
            </a:r>
            <a:r>
              <a:rPr lang="pl-PL" dirty="0" err="1">
                <a:solidFill>
                  <a:schemeClr val="dk1"/>
                </a:solidFill>
              </a:rPr>
              <a:t>lülijalgsed</a:t>
            </a:r>
            <a:r>
              <a:rPr lang="pl-PL" dirty="0">
                <a:solidFill>
                  <a:schemeClr val="dk1"/>
                </a:solidFill>
              </a:rPr>
              <a:t>, </a:t>
            </a:r>
            <a:r>
              <a:rPr lang="pl-PL" dirty="0" err="1">
                <a:solidFill>
                  <a:schemeClr val="dk1"/>
                </a:solidFill>
              </a:rPr>
              <a:t>nagu</a:t>
            </a:r>
            <a:r>
              <a:rPr lang="pl-PL" dirty="0">
                <a:solidFill>
                  <a:schemeClr val="dk1"/>
                </a:solidFill>
              </a:rPr>
              <a:t> </a:t>
            </a:r>
            <a:r>
              <a:rPr lang="pl-PL" dirty="0" err="1">
                <a:solidFill>
                  <a:schemeClr val="dk1"/>
                </a:solidFill>
              </a:rPr>
              <a:t>sajajalgsed</a:t>
            </a:r>
            <a:r>
              <a:rPr lang="pl-PL" dirty="0">
                <a:solidFill>
                  <a:schemeClr val="dk1"/>
                </a:solidFill>
              </a:rPr>
              <a:t> ja </a:t>
            </a:r>
            <a:r>
              <a:rPr lang="pl-PL" dirty="0" err="1">
                <a:solidFill>
                  <a:schemeClr val="dk1"/>
                </a:solidFill>
              </a:rPr>
              <a:t>mardikad</a:t>
            </a:r>
            <a:r>
              <a:rPr lang="pl-PL" dirty="0">
                <a:solidFill>
                  <a:schemeClr val="dk1"/>
                </a:solidFill>
              </a:rPr>
              <a:t>, </a:t>
            </a:r>
            <a:r>
              <a:rPr lang="pl-PL" dirty="0" err="1">
                <a:solidFill>
                  <a:schemeClr val="dk1"/>
                </a:solidFill>
              </a:rPr>
              <a:t>võrdjalgsed</a:t>
            </a:r>
            <a:r>
              <a:rPr lang="pl-PL" dirty="0">
                <a:solidFill>
                  <a:schemeClr val="dk1"/>
                </a:solidFill>
              </a:rPr>
              <a:t>, </a:t>
            </a:r>
            <a:r>
              <a:rPr lang="pl-PL" dirty="0" err="1">
                <a:solidFill>
                  <a:schemeClr val="dk1"/>
                </a:solidFill>
              </a:rPr>
              <a:t>molluskid</a:t>
            </a:r>
            <a:r>
              <a:rPr lang="pl-PL" dirty="0">
                <a:solidFill>
                  <a:schemeClr val="dk1"/>
                </a:solidFill>
              </a:rPr>
              <a:t>, </a:t>
            </a:r>
            <a:r>
              <a:rPr lang="pl-PL" dirty="0" err="1">
                <a:solidFill>
                  <a:schemeClr val="dk1"/>
                </a:solidFill>
              </a:rPr>
              <a:t>vihmaussid</a:t>
            </a:r>
            <a:r>
              <a:rPr lang="pl-PL" dirty="0">
                <a:solidFill>
                  <a:schemeClr val="dk1"/>
                </a:solidFill>
              </a:rPr>
              <a:t> ja </a:t>
            </a:r>
            <a:r>
              <a:rPr lang="pl-PL" dirty="0" err="1">
                <a:solidFill>
                  <a:schemeClr val="dk1"/>
                </a:solidFill>
              </a:rPr>
              <a:t>selgroogsed</a:t>
            </a:r>
            <a:r>
              <a:rPr lang="pl-PL" dirty="0">
                <a:solidFill>
                  <a:schemeClr val="dk1"/>
                </a:solidFill>
              </a:rPr>
              <a:t>)</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d3a4c777a5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g2d3a4c777a5_0_4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dirty="0" err="1">
                <a:solidFill>
                  <a:schemeClr val="dk1"/>
                </a:solidFill>
              </a:rPr>
              <a:t>Paneme</a:t>
            </a:r>
            <a:r>
              <a:rPr lang="pl-PL" dirty="0">
                <a:solidFill>
                  <a:schemeClr val="dk1"/>
                </a:solidFill>
              </a:rPr>
              <a:t> oma super </a:t>
            </a:r>
            <a:r>
              <a:rPr lang="pl-PL" dirty="0" err="1">
                <a:solidFill>
                  <a:schemeClr val="dk1"/>
                </a:solidFill>
              </a:rPr>
              <a:t>suurendusklaasi</a:t>
            </a:r>
            <a:r>
              <a:rPr lang="pl-PL" dirty="0">
                <a:solidFill>
                  <a:schemeClr val="dk1"/>
                </a:solidFill>
              </a:rPr>
              <a:t> </a:t>
            </a:r>
            <a:r>
              <a:rPr lang="pl-PL" dirty="0" err="1">
                <a:solidFill>
                  <a:schemeClr val="dk1"/>
                </a:solidFill>
              </a:rPr>
              <a:t>püsti</a:t>
            </a:r>
            <a:r>
              <a:rPr lang="pl-PL" dirty="0">
                <a:solidFill>
                  <a:schemeClr val="dk1"/>
                </a:solidFill>
              </a:rPr>
              <a:t>! (</a:t>
            </a:r>
            <a:r>
              <a:rPr lang="pl-PL" dirty="0" err="1">
                <a:solidFill>
                  <a:schemeClr val="dk1"/>
                </a:solidFill>
              </a:rPr>
              <a:t>tegelikult</a:t>
            </a:r>
            <a:r>
              <a:rPr lang="pl-PL" dirty="0">
                <a:solidFill>
                  <a:schemeClr val="dk1"/>
                </a:solidFill>
              </a:rPr>
              <a:t> on </a:t>
            </a:r>
            <a:r>
              <a:rPr lang="pl-PL" dirty="0" err="1">
                <a:solidFill>
                  <a:schemeClr val="dk1"/>
                </a:solidFill>
              </a:rPr>
              <a:t>mikroskoopi</a:t>
            </a:r>
            <a:r>
              <a:rPr lang="pl-PL" dirty="0">
                <a:solidFill>
                  <a:schemeClr val="dk1"/>
                </a:solidFill>
              </a:rPr>
              <a:t> </a:t>
            </a:r>
            <a:r>
              <a:rPr lang="pl-PL" dirty="0" err="1">
                <a:solidFill>
                  <a:schemeClr val="dk1"/>
                </a:solidFill>
              </a:rPr>
              <a:t>vaja</a:t>
            </a:r>
            <a:r>
              <a:rPr lang="pl-PL" dirty="0">
                <a:solidFill>
                  <a:schemeClr val="dk1"/>
                </a:solidFill>
              </a:rPr>
              <a:t>)</a:t>
            </a:r>
          </a:p>
          <a:p>
            <a:pPr marL="0" lvl="0" indent="0" algn="l" rtl="0">
              <a:lnSpc>
                <a:spcPct val="100000"/>
              </a:lnSpc>
              <a:spcBef>
                <a:spcPts val="0"/>
              </a:spcBef>
              <a:spcAft>
                <a:spcPts val="0"/>
              </a:spcAft>
              <a:buSzPts val="1100"/>
              <a:buNone/>
            </a:pPr>
            <a:endParaRPr lang="pl-PL" dirty="0">
              <a:solidFill>
                <a:schemeClr val="dk1"/>
              </a:solidFill>
            </a:endParaRPr>
          </a:p>
          <a:p>
            <a:pPr marL="0" lvl="0" indent="0" algn="l" rtl="0">
              <a:lnSpc>
                <a:spcPct val="100000"/>
              </a:lnSpc>
              <a:spcBef>
                <a:spcPts val="0"/>
              </a:spcBef>
              <a:spcAft>
                <a:spcPts val="0"/>
              </a:spcAft>
              <a:buSzPts val="1100"/>
              <a:buNone/>
            </a:pPr>
            <a:r>
              <a:rPr lang="pl-PL" dirty="0">
                <a:solidFill>
                  <a:schemeClr val="dk1"/>
                </a:solidFill>
              </a:rPr>
              <a:t>- </a:t>
            </a:r>
            <a:r>
              <a:rPr lang="pl-PL" dirty="0" err="1">
                <a:solidFill>
                  <a:schemeClr val="dk1"/>
                </a:solidFill>
              </a:rPr>
              <a:t>Mikrofloora</a:t>
            </a:r>
            <a:r>
              <a:rPr lang="pl-PL" dirty="0">
                <a:solidFill>
                  <a:schemeClr val="dk1"/>
                </a:solidFill>
              </a:rPr>
              <a:t> (</a:t>
            </a:r>
            <a:r>
              <a:rPr lang="pl-PL" dirty="0" err="1">
                <a:solidFill>
                  <a:schemeClr val="dk1"/>
                </a:solidFill>
              </a:rPr>
              <a:t>bakterid</a:t>
            </a:r>
            <a:r>
              <a:rPr lang="pl-PL" dirty="0">
                <a:solidFill>
                  <a:schemeClr val="dk1"/>
                </a:solidFill>
              </a:rPr>
              <a:t> ja </a:t>
            </a:r>
            <a:r>
              <a:rPr lang="pl-PL" dirty="0" err="1">
                <a:solidFill>
                  <a:schemeClr val="dk1"/>
                </a:solidFill>
              </a:rPr>
              <a:t>mikroskoopilised</a:t>
            </a:r>
            <a:r>
              <a:rPr lang="pl-PL" dirty="0">
                <a:solidFill>
                  <a:schemeClr val="dk1"/>
                </a:solidFill>
              </a:rPr>
              <a:t> </a:t>
            </a:r>
            <a:r>
              <a:rPr lang="pl-PL" dirty="0" err="1">
                <a:solidFill>
                  <a:schemeClr val="dk1"/>
                </a:solidFill>
              </a:rPr>
              <a:t>seened</a:t>
            </a:r>
            <a:r>
              <a:rPr lang="pl-PL" dirty="0">
                <a:solidFill>
                  <a:schemeClr val="dk1"/>
                </a:solidFill>
              </a:rPr>
              <a:t> ja </a:t>
            </a:r>
            <a:r>
              <a:rPr lang="pl-PL" dirty="0" err="1">
                <a:solidFill>
                  <a:schemeClr val="dk1"/>
                </a:solidFill>
              </a:rPr>
              <a:t>vetikad</a:t>
            </a:r>
            <a:r>
              <a:rPr lang="pl-PL" dirty="0">
                <a:solidFill>
                  <a:schemeClr val="dk1"/>
                </a:solidFill>
              </a:rPr>
              <a:t>)</a:t>
            </a:r>
          </a:p>
          <a:p>
            <a:pPr marL="0" lvl="0" indent="0" algn="l" rtl="0">
              <a:lnSpc>
                <a:spcPct val="100000"/>
              </a:lnSpc>
              <a:spcBef>
                <a:spcPts val="0"/>
              </a:spcBef>
              <a:spcAft>
                <a:spcPts val="0"/>
              </a:spcAft>
              <a:buSzPts val="1100"/>
              <a:buNone/>
            </a:pPr>
            <a:r>
              <a:rPr lang="pl-PL" dirty="0">
                <a:solidFill>
                  <a:schemeClr val="dk1"/>
                </a:solidFill>
              </a:rPr>
              <a:t>• Mikrofauna (</a:t>
            </a:r>
            <a:r>
              <a:rPr lang="pl-PL" dirty="0" err="1">
                <a:solidFill>
                  <a:schemeClr val="dk1"/>
                </a:solidFill>
              </a:rPr>
              <a:t>algloomad</a:t>
            </a:r>
            <a:r>
              <a:rPr lang="pl-PL" dirty="0">
                <a:solidFill>
                  <a:schemeClr val="dk1"/>
                </a:solidFill>
              </a:rPr>
              <a:t>)</a:t>
            </a:r>
          </a:p>
          <a:p>
            <a:pPr marL="0" lvl="0" indent="0" algn="l" rtl="0">
              <a:lnSpc>
                <a:spcPct val="100000"/>
              </a:lnSpc>
              <a:spcBef>
                <a:spcPts val="0"/>
              </a:spcBef>
              <a:spcAft>
                <a:spcPts val="0"/>
              </a:spcAft>
              <a:buSzPts val="1100"/>
              <a:buNone/>
            </a:pPr>
            <a:r>
              <a:rPr lang="pl-PL" dirty="0">
                <a:solidFill>
                  <a:schemeClr val="dk1"/>
                </a:solidFill>
              </a:rPr>
              <a:t>• </a:t>
            </a:r>
            <a:r>
              <a:rPr lang="pl-PL" dirty="0" err="1">
                <a:solidFill>
                  <a:schemeClr val="dk1"/>
                </a:solidFill>
              </a:rPr>
              <a:t>Mesofauna</a:t>
            </a:r>
            <a:r>
              <a:rPr lang="pl-PL" dirty="0">
                <a:solidFill>
                  <a:schemeClr val="dk1"/>
                </a:solidFill>
              </a:rPr>
              <a:t> (</a:t>
            </a:r>
            <a:r>
              <a:rPr lang="pl-PL" dirty="0" err="1">
                <a:solidFill>
                  <a:schemeClr val="dk1"/>
                </a:solidFill>
              </a:rPr>
              <a:t>nematoodid</a:t>
            </a:r>
            <a:r>
              <a:rPr lang="pl-PL" dirty="0">
                <a:solidFill>
                  <a:schemeClr val="dk1"/>
                </a:solidFill>
              </a:rPr>
              <a:t>, </a:t>
            </a:r>
            <a:r>
              <a:rPr lang="pl-PL" dirty="0" err="1">
                <a:solidFill>
                  <a:schemeClr val="dk1"/>
                </a:solidFill>
              </a:rPr>
              <a:t>rotiferid</a:t>
            </a:r>
            <a:r>
              <a:rPr lang="pl-PL" dirty="0">
                <a:solidFill>
                  <a:schemeClr val="dk1"/>
                </a:solidFill>
              </a:rPr>
              <a:t>, </a:t>
            </a:r>
            <a:r>
              <a:rPr lang="pl-PL" dirty="0" err="1">
                <a:solidFill>
                  <a:schemeClr val="dk1"/>
                </a:solidFill>
              </a:rPr>
              <a:t>tardigradid</a:t>
            </a:r>
            <a:r>
              <a:rPr lang="pl-PL" dirty="0">
                <a:solidFill>
                  <a:schemeClr val="dk1"/>
                </a:solidFill>
              </a:rPr>
              <a:t>, </a:t>
            </a:r>
            <a:r>
              <a:rPr lang="pl-PL" dirty="0" err="1">
                <a:solidFill>
                  <a:schemeClr val="dk1"/>
                </a:solidFill>
              </a:rPr>
              <a:t>potiussid</a:t>
            </a:r>
            <a:r>
              <a:rPr lang="pl-PL" dirty="0">
                <a:solidFill>
                  <a:schemeClr val="dk1"/>
                </a:solidFill>
              </a:rPr>
              <a:t> ja </a:t>
            </a:r>
            <a:r>
              <a:rPr lang="pl-PL" dirty="0" err="1">
                <a:solidFill>
                  <a:schemeClr val="dk1"/>
                </a:solidFill>
              </a:rPr>
              <a:t>väiksemad</a:t>
            </a:r>
            <a:r>
              <a:rPr lang="pl-PL" dirty="0">
                <a:solidFill>
                  <a:schemeClr val="dk1"/>
                </a:solidFill>
              </a:rPr>
              <a:t> </a:t>
            </a:r>
            <a:r>
              <a:rPr lang="pl-PL" dirty="0" err="1">
                <a:solidFill>
                  <a:schemeClr val="dk1"/>
                </a:solidFill>
              </a:rPr>
              <a:t>lülijalgsed</a:t>
            </a:r>
            <a:r>
              <a:rPr lang="pl-PL" dirty="0">
                <a:solidFill>
                  <a:schemeClr val="dk1"/>
                </a:solidFill>
              </a:rPr>
              <a:t>, </a:t>
            </a:r>
            <a:r>
              <a:rPr lang="pl-PL" dirty="0" err="1">
                <a:solidFill>
                  <a:schemeClr val="dk1"/>
                </a:solidFill>
              </a:rPr>
              <a:t>nagu</a:t>
            </a:r>
            <a:r>
              <a:rPr lang="pl-PL" dirty="0">
                <a:solidFill>
                  <a:schemeClr val="dk1"/>
                </a:solidFill>
              </a:rPr>
              <a:t> </a:t>
            </a:r>
            <a:r>
              <a:rPr lang="pl-PL" dirty="0" err="1">
                <a:solidFill>
                  <a:schemeClr val="dk1"/>
                </a:solidFill>
              </a:rPr>
              <a:t>kevadsabad</a:t>
            </a:r>
            <a:r>
              <a:rPr lang="pl-PL" dirty="0">
                <a:solidFill>
                  <a:schemeClr val="dk1"/>
                </a:solidFill>
              </a:rPr>
              <a:t> ja </a:t>
            </a:r>
            <a:r>
              <a:rPr lang="pl-PL" dirty="0" err="1">
                <a:solidFill>
                  <a:schemeClr val="dk1"/>
                </a:solidFill>
              </a:rPr>
              <a:t>lestad</a:t>
            </a:r>
            <a:r>
              <a:rPr lang="pl-PL" dirty="0">
                <a:solidFill>
                  <a:schemeClr val="dk1"/>
                </a:solidFill>
              </a:rPr>
              <a:t>)</a:t>
            </a:r>
            <a:endParaRPr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b87d1ab1a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276" name="Google Shape;276;g2eb87d1ab1a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ea2bdea1ec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 name="Google Shape;131;g2ea2bdea1ec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ea2bdea1ec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2ea2bdea1ec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2d3a4c777a5_0_4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 name="Google Shape;291;g2d3a4c777a5_0_4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d3a4c777a5_0_4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g2d3a4c777a5_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d3a4c777a5_0_5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g2d3a4c777a5_0_5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d3a4c777a5_0_5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g2d3a4c777a5_0_5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d3a4c777a5_0_5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g2d3a4c777a5_0_5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d3a4c777a5_0_5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g2d3a4c777a5_0_5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Maastiku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kujundamine</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Maa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kiropraktika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Pinnavormide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kohandamine</a:t>
            </a:r>
            <a:r>
              <a:rPr lang="pl-PL" sz="1400" dirty="0">
                <a:solidFill>
                  <a:schemeClr val="dk1"/>
                </a:solidFill>
                <a:latin typeface="Barlow Semi Condensed SemiBold"/>
                <a:ea typeface="Barlow Semi Condensed SemiBold"/>
                <a:cs typeface="Barlow Semi Condensed SemiBold"/>
                <a:sym typeface="Barlow Semi Condensed SemiBold"/>
              </a:rPr>
              <a:t>, et </a:t>
            </a:r>
            <a:r>
              <a:rPr lang="pl-PL" sz="1400" dirty="0" err="1">
                <a:solidFill>
                  <a:schemeClr val="dk1"/>
                </a:solidFill>
                <a:latin typeface="Barlow Semi Condensed SemiBold"/>
                <a:ea typeface="Barlow Semi Condensed SemiBold"/>
                <a:cs typeface="Barlow Semi Condensed SemiBold"/>
                <a:sym typeface="Barlow Semi Condensed SemiBold"/>
              </a:rPr>
              <a:t>need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paremini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toimiksid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Erinevate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olukordade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jaoks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erinevad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tehnikad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kõik</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siin</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mainitud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maastiku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kujundamise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tehnikad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kipuvad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tegelema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nii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veepeetusega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kui</a:t>
            </a:r>
            <a:r>
              <a:rPr lang="pl-PL" sz="1400" dirty="0">
                <a:solidFill>
                  <a:schemeClr val="dk1"/>
                </a:solidFill>
                <a:latin typeface="Barlow Semi Condensed SemiBold"/>
                <a:ea typeface="Barlow Semi Condensed SemiBold"/>
                <a:cs typeface="Barlow Semi Condensed SemiBold"/>
                <a:sym typeface="Barlow Semi Condensed SemiBold"/>
              </a:rPr>
              <a:t> ka </a:t>
            </a:r>
            <a:r>
              <a:rPr lang="pl-PL" sz="1400" dirty="0" err="1">
                <a:solidFill>
                  <a:schemeClr val="dk1"/>
                </a:solidFill>
                <a:latin typeface="Barlow Semi Condensed SemiBold"/>
                <a:ea typeface="Barlow Semi Condensed SemiBold"/>
                <a:cs typeface="Barlow Semi Condensed SemiBold"/>
                <a:sym typeface="Barlow Semi Condensed SemiBold"/>
              </a:rPr>
              <a:t>mulla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viljakuse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suurendamisega</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Millal</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Järsud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alad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siin</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mugav</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teha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terrasse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aeglustamiseks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Siis</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mullal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rohkem</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juua</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kui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vesi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aeglustub</a:t>
            </a:r>
            <a:r>
              <a:rPr lang="pl-PL" sz="1400" dirty="0">
                <a:solidFill>
                  <a:schemeClr val="dk1"/>
                </a:solidFill>
                <a:latin typeface="Barlow Semi Condensed SemiBold"/>
                <a:ea typeface="Barlow Semi Condensed SemiBold"/>
                <a:cs typeface="Barlow Semi Condensed SemiBold"/>
                <a:sym typeface="Barlow Semi Condensed SemiBold"/>
              </a:rPr>
              <a:t>, pole ka </a:t>
            </a:r>
            <a:r>
              <a:rPr lang="pl-PL" sz="1400" dirty="0" err="1">
                <a:solidFill>
                  <a:schemeClr val="dk1"/>
                </a:solidFill>
                <a:latin typeface="Barlow Semi Condensed SemiBold"/>
                <a:ea typeface="Barlow Semi Condensed SemiBold"/>
                <a:cs typeface="Barlow Semi Condensed SemiBold"/>
                <a:sym typeface="Barlow Semi Condensed SemiBold"/>
              </a:rPr>
              <a:t>erosiooniohtu</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Tasane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siin</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sageli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mugav</a:t>
            </a:r>
            <a:r>
              <a:rPr lang="pl-PL" sz="1400" dirty="0">
                <a:solidFill>
                  <a:schemeClr val="dk1"/>
                </a:solidFill>
                <a:latin typeface="Barlow Semi Condensed SemiBold"/>
                <a:ea typeface="Barlow Semi Condensed SemiBold"/>
                <a:cs typeface="Barlow Semi Condensed SemiBold"/>
                <a:sym typeface="Barlow Semi Condensed SemiBold"/>
              </a:rPr>
              <a:t> </a:t>
            </a:r>
            <a:r>
              <a:rPr lang="et-EE" sz="1400" dirty="0" err="1">
                <a:solidFill>
                  <a:schemeClr val="dk1"/>
                </a:solidFill>
                <a:latin typeface="Barlow Semi Condensed SemiBold"/>
                <a:ea typeface="Barlow Semi Condensed SemiBold"/>
                <a:cs typeface="Barlow Semi Condensed SemiBold"/>
                <a:sym typeface="Barlow Semi Condensed SemiBold"/>
              </a:rPr>
              <a:t>hugel</a:t>
            </a:r>
            <a:r>
              <a:rPr lang="pl-PL" sz="1400" dirty="0" err="1">
                <a:solidFill>
                  <a:schemeClr val="dk1"/>
                </a:solidFill>
                <a:latin typeface="Barlow Semi Condensed SemiBold"/>
                <a:ea typeface="Barlow Semi Condensed SemiBold"/>
                <a:cs typeface="Barlow Semi Condensed SemiBold"/>
                <a:sym typeface="Barlow Semi Condensed SemiBold"/>
              </a:rPr>
              <a:t>kultuuri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teha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Hugelkultur</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tasakaalustab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niiskust</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talletab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orgaanilist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materjali</a:t>
            </a:r>
            <a:r>
              <a:rPr lang="pl-PL" sz="1400" dirty="0">
                <a:solidFill>
                  <a:schemeClr val="dk1"/>
                </a:solidFill>
                <a:latin typeface="Barlow Semi Condensed SemiBold"/>
                <a:ea typeface="Barlow Semi Condensed SemiBold"/>
                <a:cs typeface="Barlow Semi Condensed SemiBold"/>
                <a:sym typeface="Barlow Semi Condensed SemiBold"/>
              </a:rPr>
              <a:t>, mis </a:t>
            </a:r>
            <a:r>
              <a:rPr lang="pl-PL" sz="1400" dirty="0" err="1">
                <a:solidFill>
                  <a:schemeClr val="dk1"/>
                </a:solidFill>
                <a:latin typeface="Barlow Semi Condensed SemiBold"/>
                <a:ea typeface="Barlow Semi Condensed SemiBold"/>
                <a:cs typeface="Barlow Semi Condensed SemiBold"/>
                <a:sym typeface="Barlow Semi Condensed SemiBold"/>
              </a:rPr>
              <a:t>laguneb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pikka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aega</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vabastab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toitaineid</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Kerge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kaldega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järsu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kallakuga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piirkondades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pinnavee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kinnipüüdmiseks</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pinnasesse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imbumiseks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kauem</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kaevata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Swales</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kontuurjoonel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kaevikud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tähendab</a:t>
            </a:r>
            <a:r>
              <a:rPr lang="pl-PL" sz="1400" dirty="0">
                <a:solidFill>
                  <a:schemeClr val="dk1"/>
                </a:solidFill>
                <a:latin typeface="Barlow Semi Condensed SemiBold"/>
                <a:ea typeface="Barlow Semi Condensed SemiBold"/>
                <a:cs typeface="Barlow Semi Condensed SemiBold"/>
                <a:sym typeface="Barlow Semi Condensed SemiBold"/>
              </a:rPr>
              <a:t>, et </a:t>
            </a:r>
            <a:r>
              <a:rPr lang="pl-PL" sz="1400" dirty="0" err="1">
                <a:solidFill>
                  <a:schemeClr val="dk1"/>
                </a:solidFill>
                <a:latin typeface="Barlow Semi Condensed SemiBold"/>
                <a:ea typeface="Barlow Semi Condensed SemiBold"/>
                <a:cs typeface="Barlow Semi Condensed SemiBold"/>
                <a:sym typeface="Barlow Semi Condensed SemiBold"/>
              </a:rPr>
              <a:t>kaeviku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tipp</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maastikul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alati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samal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kõrgusel</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järgib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pinnavorme</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Suuremate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talude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puhul</a:t>
            </a:r>
            <a:r>
              <a:rPr lang="pl-PL" sz="1400" dirty="0">
                <a:solidFill>
                  <a:schemeClr val="dk1"/>
                </a:solidFill>
                <a:latin typeface="Barlow Semi Condensed SemiBold"/>
                <a:ea typeface="Barlow Semi Condensed SemiBold"/>
                <a:cs typeface="Barlow Semi Condensed SemiBold"/>
                <a:sym typeface="Barlow Semi Condensed SemiBold"/>
              </a:rPr>
              <a:t> saab </a:t>
            </a:r>
            <a:r>
              <a:rPr lang="pl-PL" sz="1400" dirty="0" err="1">
                <a:solidFill>
                  <a:schemeClr val="dk1"/>
                </a:solidFill>
                <a:latin typeface="Barlow Semi Condensed SemiBold"/>
                <a:ea typeface="Barlow Semi Condensed SemiBold"/>
                <a:cs typeface="Barlow Semi Condensed SemiBold"/>
                <a:sym typeface="Barlow Semi Condensed SemiBold"/>
              </a:rPr>
              <a:t>Yeomani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Keyline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Water</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Harvestingi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kasutada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väikeste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et-EE" sz="1400" dirty="0">
                <a:solidFill>
                  <a:schemeClr val="dk1"/>
                </a:solidFill>
                <a:latin typeface="Barlow Semi Condensed SemiBold"/>
                <a:ea typeface="Barlow Semi Condensed SemiBold"/>
                <a:cs typeface="Barlow Semi Condensed SemiBold"/>
                <a:sym typeface="Barlow Semi Condensed SemiBold"/>
              </a:rPr>
              <a:t>paisude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loomise</a:t>
            </a:r>
            <a:r>
              <a:rPr lang="et-EE" sz="1400" dirty="0" err="1">
                <a:solidFill>
                  <a:schemeClr val="dk1"/>
                </a:solidFill>
                <a:latin typeface="Barlow Semi Condensed SemiBold"/>
                <a:ea typeface="Barlow Semi Condensed SemiBold"/>
                <a:cs typeface="Barlow Semi Condensed SemiBold"/>
                <a:sym typeface="Barlow Semi Condensed SemiBold"/>
              </a:rPr>
              <a:t>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pikaajalise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veekindluse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tagamiseks</a:t>
            </a:r>
            <a:r>
              <a:rPr lang="pl-PL" sz="1400" dirty="0">
                <a:solidFill>
                  <a:schemeClr val="dk1"/>
                </a:solidFill>
                <a:latin typeface="Barlow Semi Condensed SemiBold"/>
                <a:ea typeface="Barlow Semi Condensed SemiBold"/>
                <a:cs typeface="Barlow Semi Condensed SemiBold"/>
                <a:sym typeface="Barlow Semi Condensed SemiBold"/>
              </a:rPr>
              <a:t>.</a:t>
            </a: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d3a4c777a5_0_5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g2d3a4c777a5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d3a4c777a5_0_5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g2d3a4c777a5_0_5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d3a4c777a5_0_54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g2d3a4c777a5_0_5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eb87d1ab1a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7" name="Google Shape;137;g2eb87d1ab1a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2d3a4c777a5_0_5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g2d3a4c777a5_0_5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d3a4c777a5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g2d3a4c777a5_0_5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Mulla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sidumine</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Semi Condensed SemiBold"/>
                <a:ea typeface="Barlow Semi Condensed SemiBold"/>
                <a:cs typeface="Barlow Semi Condensed SemiBold"/>
                <a:sym typeface="Barlow Semi Condensed SemiBold"/>
              </a:rPr>
              <a:t>Muld on napp </a:t>
            </a:r>
            <a:r>
              <a:rPr lang="pl-PL" sz="1400" dirty="0" err="1">
                <a:solidFill>
                  <a:schemeClr val="dk1"/>
                </a:solidFill>
                <a:latin typeface="Barlow Semi Condensed SemiBold"/>
                <a:ea typeface="Barlow Semi Condensed SemiBold"/>
                <a:cs typeface="Barlow Semi Condensed SemiBold"/>
                <a:sym typeface="Barlow Semi Condensed SemiBold"/>
              </a:rPr>
              <a:t>ressurss</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suur</a:t>
            </a:r>
            <a:r>
              <a:rPr lang="pl-PL" sz="1400" dirty="0">
                <a:solidFill>
                  <a:schemeClr val="dk1"/>
                </a:solidFill>
                <a:latin typeface="Barlow Semi Condensed SemiBold"/>
                <a:ea typeface="Barlow Semi Condensed SemiBold"/>
                <a:cs typeface="Barlow Semi Condensed SemiBold"/>
                <a:sym typeface="Barlow Semi Condensed SemiBold"/>
              </a:rPr>
              <a:t> osa </a:t>
            </a:r>
            <a:r>
              <a:rPr lang="pl-PL" sz="1400" dirty="0" err="1">
                <a:solidFill>
                  <a:schemeClr val="dk1"/>
                </a:solidFill>
                <a:latin typeface="Barlow Semi Condensed SemiBold"/>
                <a:ea typeface="Barlow Semi Condensed SemiBold"/>
                <a:cs typeface="Barlow Semi Condensed SemiBold"/>
                <a:sym typeface="Barlow Semi Condensed SemiBold"/>
              </a:rPr>
              <a:t>sellest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erodeerub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veevooludesse</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sealt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otse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ookeanidesse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Kivide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pinnasesse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sattumine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võtab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kiiresti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kaduda</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Pinnas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liigub</a:t>
            </a:r>
            <a:r>
              <a:rPr lang="pl-PL" sz="1400" dirty="0">
                <a:solidFill>
                  <a:schemeClr val="dk1"/>
                </a:solidFill>
                <a:latin typeface="Barlow Semi Condensed SemiBold"/>
                <a:ea typeface="Barlow Semi Condensed SemiBold"/>
                <a:cs typeface="Barlow Semi Condensed SemiBold"/>
                <a:sym typeface="Barlow Semi Condensed SemiBold"/>
              </a:rPr>
              <a:t> ka </a:t>
            </a:r>
            <a:r>
              <a:rPr lang="pl-PL" sz="1400" dirty="0" err="1">
                <a:solidFill>
                  <a:schemeClr val="dk1"/>
                </a:solidFill>
                <a:latin typeface="Barlow Semi Condensed SemiBold"/>
                <a:ea typeface="Barlow Semi Condensed SemiBold"/>
                <a:cs typeface="Barlow Semi Condensed SemiBold"/>
                <a:sym typeface="Barlow Semi Condensed SemiBold"/>
              </a:rPr>
              <a:t>allamäge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jättes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mäenõlvadele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ainult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õhukese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samal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ajal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nõlva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asukohta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koguneb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rohkem</a:t>
            </a:r>
            <a:r>
              <a:rPr lang="pl-PL" sz="1400" dirty="0">
                <a:solidFill>
                  <a:schemeClr val="dk1"/>
                </a:solidFill>
                <a:latin typeface="Barlow Semi Condensed SemiBold"/>
                <a:ea typeface="Barlow Semi Condensed SemiBold"/>
                <a:cs typeface="Barlow Semi Condensed SemiBold"/>
                <a:sym typeface="Barlow Semi Condensed SemiBold"/>
              </a:rPr>
              <a:t> mulda.</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Pinnase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kogu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kattuna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hoidmine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pinnase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et-EE" sz="1400" dirty="0">
                <a:solidFill>
                  <a:schemeClr val="dk1"/>
                </a:solidFill>
                <a:latin typeface="Barlow Semi Condensed SemiBold"/>
                <a:ea typeface="Barlow Semi Condensed SemiBold"/>
                <a:cs typeface="Barlow Semi Condensed SemiBold"/>
                <a:sym typeface="Barlow Semi Condensed SemiBold"/>
              </a:rPr>
              <a:t>vormimine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aeglustamiseks</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taimede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istutamine</a:t>
            </a:r>
            <a:r>
              <a:rPr lang="pl-PL" sz="1400" dirty="0">
                <a:solidFill>
                  <a:schemeClr val="dk1"/>
                </a:solidFill>
                <a:latin typeface="Barlow Semi Condensed SemiBold"/>
                <a:ea typeface="Barlow Semi Condensed SemiBold"/>
                <a:cs typeface="Barlow Semi Condensed SemiBold"/>
                <a:sym typeface="Barlow Semi Condensed SemiBold"/>
              </a:rPr>
              <a:t>, mis oma </a:t>
            </a:r>
            <a:r>
              <a:rPr lang="pl-PL" sz="1400" dirty="0" err="1">
                <a:solidFill>
                  <a:schemeClr val="dk1"/>
                </a:solidFill>
                <a:latin typeface="Barlow Semi Condensed SemiBold"/>
                <a:ea typeface="Barlow Semi Condensed SemiBold"/>
                <a:cs typeface="Barlow Semi Condensed SemiBold"/>
                <a:sym typeface="Barlow Semi Condensed SemiBold"/>
              </a:rPr>
              <a:t>juurtega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mullast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kinni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hoiavad</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kõik</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tõhusad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võtted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sidumiseks</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pinnase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katmine</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veenduge</a:t>
            </a:r>
            <a:r>
              <a:rPr lang="pl-PL" sz="1400" dirty="0">
                <a:solidFill>
                  <a:schemeClr val="dk1"/>
                </a:solidFill>
                <a:latin typeface="Barlow Semi Condensed SemiBold"/>
                <a:ea typeface="Barlow Semi Condensed SemiBold"/>
                <a:cs typeface="Barlow Semi Condensed SemiBold"/>
                <a:sym typeface="Barlow Semi Condensed SemiBold"/>
              </a:rPr>
              <a:t>, et </a:t>
            </a:r>
            <a:r>
              <a:rPr lang="pl-PL" sz="1400" dirty="0" err="1">
                <a:solidFill>
                  <a:schemeClr val="dk1"/>
                </a:solidFill>
                <a:latin typeface="Barlow Semi Condensed SemiBold"/>
                <a:ea typeface="Barlow Semi Condensed SemiBold"/>
                <a:cs typeface="Barlow Semi Condensed SemiBold"/>
                <a:sym typeface="Barlow Semi Condensed SemiBold"/>
              </a:rPr>
              <a:t>taimi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oleks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palju</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eelistatavalt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puud</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põõsad</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terrassid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võivad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valik</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jõgede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kallaste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stabiliseerimine</a:t>
            </a:r>
            <a:r>
              <a:rPr lang="pl-PL" sz="1400" dirty="0">
                <a:solidFill>
                  <a:schemeClr val="dk1"/>
                </a:solidFill>
                <a:latin typeface="Barlow Semi Condensed SemiBold"/>
                <a:ea typeface="Barlow Semi Condensed SemiBold"/>
                <a:cs typeface="Barlow Semi Condensed SemiBold"/>
                <a:sym typeface="Barlow Semi Condensed SemiBold"/>
              </a:rPr>
              <a:t>.</a:t>
            </a:r>
            <a:endParaRPr sz="100" dirty="0">
              <a:solidFill>
                <a:schemeClr val="dk1"/>
              </a:solidFill>
              <a:latin typeface="Barlow Condensed"/>
              <a:ea typeface="Barlow Condensed"/>
              <a:cs typeface="Barlow Condensed"/>
              <a:sym typeface="Barlow Condense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d3a4c777a5_0_5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g2d3a4c777a5_0_5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d3a4c777a5_0_57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g2d3a4c777a5_0_5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d3a4c777a5_0_58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3" name="Google Shape;393;g2d3a4c777a5_0_5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d3a4c777a5_0_59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1" name="Google Shape;401;g2d3a4c777a5_0_5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d3a4c777a5_0_5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9" name="Google Shape;409;g2d3a4c777a5_0_5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Kääritatud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Taasta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seened</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mikroorganismid</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Semi Condensed SemiBold"/>
                <a:ea typeface="Barlow Semi Condensed SemiBold"/>
                <a:cs typeface="Barlow Semi Condensed SemiBold"/>
                <a:sym typeface="Barlow Semi Condensed SemiBold"/>
              </a:rPr>
              <a:t>ja </a:t>
            </a:r>
            <a:r>
              <a:rPr lang="pl-PL" sz="1400" dirty="0" err="1">
                <a:solidFill>
                  <a:schemeClr val="dk1"/>
                </a:solidFill>
                <a:latin typeface="Barlow Semi Condensed SemiBold"/>
                <a:ea typeface="Barlow Semi Condensed SemiBold"/>
                <a:cs typeface="Barlow Semi Condensed SemiBold"/>
                <a:sym typeface="Barlow Semi Condensed SemiBold"/>
              </a:rPr>
              <a:t>äratage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muld </a:t>
            </a:r>
            <a:r>
              <a:rPr lang="pl-PL" sz="1400" dirty="0" err="1">
                <a:solidFill>
                  <a:schemeClr val="dk1"/>
                </a:solidFill>
                <a:latin typeface="Barlow Semi Condensed SemiBold"/>
                <a:ea typeface="Barlow Semi Condensed SemiBold"/>
                <a:cs typeface="Barlow Semi Condensed SemiBold"/>
                <a:sym typeface="Barlow Semi Condensed SemiBold"/>
              </a:rPr>
              <a:t>ellu</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et-EE" sz="1400" dirty="0" err="1">
                <a:solidFill>
                  <a:schemeClr val="dk1"/>
                </a:solidFill>
                <a:latin typeface="Barlow Semi Condensed SemiBold"/>
                <a:ea typeface="Barlow Semi Condensed SemiBold"/>
                <a:cs typeface="Barlow Semi Condensed SemiBold"/>
                <a:sym typeface="Barlow Semi Condensed SemiBold"/>
              </a:rPr>
              <a:t>Ino</a:t>
            </a:r>
            <a:r>
              <a:rPr lang="pl-PL" sz="1400" dirty="0" err="1">
                <a:solidFill>
                  <a:schemeClr val="dk1"/>
                </a:solidFill>
                <a:latin typeface="Barlow Semi Condensed SemiBold"/>
                <a:ea typeface="Barlow Semi Condensed SemiBold"/>
                <a:cs typeface="Barlow Semi Condensed SemiBold"/>
                <a:sym typeface="Barlow Semi Condensed SemiBold"/>
              </a:rPr>
              <a:t>kulandid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bioväetised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toitainete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puljong</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kompostitee</a:t>
            </a:r>
            <a:r>
              <a:rPr lang="pl-PL" sz="1400" dirty="0">
                <a:solidFill>
                  <a:schemeClr val="dk1"/>
                </a:solidFill>
                <a:latin typeface="Barlow Semi Condensed SemiBold"/>
                <a:ea typeface="Barlow Semi Condensed SemiBold"/>
                <a:cs typeface="Barlow Semi Condensed SemiBold"/>
                <a:sym typeface="Barlow Semi Condensed SemiBold"/>
              </a:rPr>
              <a:t>, … </a:t>
            </a: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kõik</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puudutab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et-EE" sz="1400" dirty="0">
                <a:solidFill>
                  <a:schemeClr val="dk1"/>
                </a:solidFill>
                <a:latin typeface="Barlow Semi Condensed SemiBold"/>
                <a:ea typeface="Barlow Semi Condensed SemiBold"/>
                <a:cs typeface="Barlow Semi Condensed SemiBold"/>
                <a:sym typeface="Barlow Semi Condensed SemiBold"/>
              </a:rPr>
              <a:t>pruulimis</a:t>
            </a:r>
            <a:r>
              <a:rPr lang="pl-PL" sz="1400" dirty="0" err="1">
                <a:solidFill>
                  <a:schemeClr val="dk1"/>
                </a:solidFill>
                <a:latin typeface="Barlow Semi Condensed SemiBold"/>
                <a:ea typeface="Barlow Semi Condensed SemiBold"/>
                <a:cs typeface="Barlow Semi Condensed SemiBold"/>
                <a:sym typeface="Barlow Semi Condensed SemiBold"/>
              </a:rPr>
              <a:t>vedelik</a:t>
            </a:r>
            <a:r>
              <a:rPr lang="et-EE" sz="1400" dirty="0">
                <a:solidFill>
                  <a:schemeClr val="dk1"/>
                </a:solidFill>
                <a:latin typeface="Barlow Semi Condensed SemiBold"/>
                <a:ea typeface="Barlow Semi Condensed SemiBold"/>
                <a:cs typeface="Barlow Semi Condensed SemiBold"/>
                <a:sym typeface="Barlow Semi Condensed SemiBold"/>
              </a:rPr>
              <a:t>k</a:t>
            </a:r>
            <a:r>
              <a:rPr lang="pl-PL" sz="1400" dirty="0">
                <a:solidFill>
                  <a:schemeClr val="dk1"/>
                </a:solidFill>
                <a:latin typeface="Barlow Semi Condensed SemiBold"/>
                <a:ea typeface="Barlow Semi Condensed SemiBold"/>
                <a:cs typeface="Barlow Semi Condensed SemiBold"/>
                <a:sym typeface="Barlow Semi Condensed SemiBold"/>
              </a:rPr>
              <a:t>u, et </a:t>
            </a:r>
            <a:r>
              <a:rPr lang="pl-PL" sz="1400" dirty="0" err="1">
                <a:solidFill>
                  <a:schemeClr val="dk1"/>
                </a:solidFill>
                <a:latin typeface="Barlow Semi Condensed SemiBold"/>
                <a:ea typeface="Barlow Semi Condensed SemiBold"/>
                <a:cs typeface="Barlow Semi Condensed SemiBold"/>
                <a:sym typeface="Barlow Semi Condensed SemiBold"/>
              </a:rPr>
              <a:t>mikroorganismid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paljuneksid</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tuleb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kombineerida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orgaanilise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aine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lisamisega</a:t>
            </a:r>
            <a:r>
              <a:rPr lang="pl-PL" sz="1400" dirty="0">
                <a:solidFill>
                  <a:schemeClr val="dk1"/>
                </a:solidFill>
                <a:latin typeface="Barlow Semi Condensed SemiBold"/>
                <a:ea typeface="Barlow Semi Condensed SemiBold"/>
                <a:cs typeface="Barlow Semi Condensed SemiBold"/>
                <a:sym typeface="Barlow Semi Condensed SemiBold"/>
              </a:rPr>
              <a:t> mulda, et </a:t>
            </a:r>
            <a:r>
              <a:rPr lang="pl-PL" sz="1400" dirty="0" err="1">
                <a:solidFill>
                  <a:schemeClr val="dk1"/>
                </a:solidFill>
                <a:latin typeface="Barlow Semi Condensed SemiBold"/>
                <a:ea typeface="Barlow Semi Condensed SemiBold"/>
                <a:cs typeface="Barlow Semi Condensed SemiBold"/>
                <a:sym typeface="Barlow Semi Condensed SemiBold"/>
              </a:rPr>
              <a:t>mikroorganismidel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oleks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elukoht</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mullaelu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suurendab</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seejärel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toitainete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pakkumist</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kättesaadavust</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vees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kääritatud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taimne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aine</a:t>
            </a:r>
            <a:r>
              <a:rPr lang="pl-PL" sz="1400" dirty="0">
                <a:solidFill>
                  <a:schemeClr val="dk1"/>
                </a:solidFill>
                <a:latin typeface="Barlow Semi Condensed SemiBold"/>
                <a:ea typeface="Barlow Semi Condensed SemiBold"/>
                <a:cs typeface="Barlow Semi Condensed SemiBold"/>
                <a:sym typeface="Barlow Semi Condensed SemiBold"/>
              </a:rPr>
              <a:t>, kompost ja/</a:t>
            </a:r>
            <a:r>
              <a:rPr lang="pl-PL" sz="1400" dirty="0" err="1">
                <a:solidFill>
                  <a:schemeClr val="dk1"/>
                </a:solidFill>
                <a:latin typeface="Barlow Semi Condensed SemiBold"/>
                <a:ea typeface="Barlow Semi Condensed SemiBold"/>
                <a:cs typeface="Barlow Semi Condensed SemiBold"/>
                <a:sym typeface="Barlow Semi Condensed SemiBold"/>
              </a:rPr>
              <a:t>või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loomasõnnik</a:t>
            </a:r>
            <a:r>
              <a:rPr lang="pl-PL" sz="1400" dirty="0">
                <a:solidFill>
                  <a:schemeClr val="dk1"/>
                </a:solidFill>
                <a:latin typeface="Barlow Semi Condensed SemiBold"/>
                <a:ea typeface="Barlow Semi Condensed SemiBold"/>
                <a:cs typeface="Barlow Semi Condensed SemiBold"/>
                <a:sym typeface="Barlow Semi Condensed SemiBold"/>
              </a:rPr>
              <a:t> – </a:t>
            </a:r>
            <a:r>
              <a:rPr lang="pl-PL" sz="1400" dirty="0" err="1">
                <a:solidFill>
                  <a:schemeClr val="dk1"/>
                </a:solidFill>
                <a:latin typeface="Barlow Semi Condensed SemiBold"/>
                <a:ea typeface="Barlow Semi Condensed SemiBold"/>
                <a:cs typeface="Barlow Semi Condensed SemiBold"/>
                <a:sym typeface="Barlow Semi Condensed SemiBold"/>
              </a:rPr>
              <a:t>kasvatada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rohkem</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sõnnikus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kompostis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leiduvaid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mikroorganisme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Ussi</a:t>
            </a:r>
            <a:r>
              <a:rPr lang="et-EE" sz="1400" dirty="0">
                <a:solidFill>
                  <a:schemeClr val="dk1"/>
                </a:solidFill>
                <a:latin typeface="Barlow Semi Condensed SemiBold"/>
                <a:ea typeface="Barlow Semi Condensed SemiBold"/>
                <a:cs typeface="Barlow Semi Condensed SemiBold"/>
                <a:sym typeface="Barlow Semi Condensed SemiBold"/>
              </a:rPr>
              <a:t>huumust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peetakse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eriti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rikkaks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heade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mikroorganismide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poolest</a:t>
            </a:r>
            <a:r>
              <a:rPr lang="pl-PL" sz="1400" dirty="0">
                <a:solidFill>
                  <a:schemeClr val="dk1"/>
                </a:solidFill>
                <a:latin typeface="Barlow Semi Condensed SemiBold"/>
                <a:ea typeface="Barlow Semi Condensed SemiBold"/>
                <a:cs typeface="Barlow Semi Condensed SemiBold"/>
                <a:sym typeface="Barlow Semi Condensed SemiBold"/>
              </a:rPr>
              <a:t>.</a:t>
            </a: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2d3a4c777a5_0_60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7" name="Google Shape;417;g2d3a4c777a5_0_6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2d3a4c777a5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5" name="Google Shape;425;g2d3a4c777a5_0_6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2d3a4c777a5_0_6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3" name="Google Shape;433;g2d3a4c777a5_0_6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b87d1ab1a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b87d1ab1a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d3a4c777a5_0_6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3" name="Google Shape;443;g2d3a4c777a5_0_6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Intensiivne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hooldus</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puhkus</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Mõnel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juhul</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mulla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taastamiseks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vaja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aastaid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tööd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teha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enne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seda</a:t>
            </a:r>
            <a:r>
              <a:rPr lang="pl-PL" sz="1400" dirty="0">
                <a:solidFill>
                  <a:schemeClr val="dk1"/>
                </a:solidFill>
                <a:latin typeface="Barlow Semi Condensed SemiBold"/>
                <a:ea typeface="Barlow Semi Condensed SemiBold"/>
                <a:cs typeface="Barlow Semi Condensed SemiBold"/>
                <a:sym typeface="Barlow Semi Condensed SemiBold"/>
              </a:rPr>
              <a:t> saab </a:t>
            </a:r>
            <a:r>
              <a:rPr lang="pl-PL" sz="1400" dirty="0" err="1">
                <a:solidFill>
                  <a:schemeClr val="dk1"/>
                </a:solidFill>
                <a:latin typeface="Barlow Semi Condensed SemiBold"/>
                <a:ea typeface="Barlow Semi Condensed SemiBold"/>
                <a:cs typeface="Barlow Semi Condensed SemiBold"/>
                <a:sym typeface="Barlow Semi Condensed SemiBold"/>
              </a:rPr>
              <a:t>tasakaalustatult</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tervislikult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põllumajanduses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kasutada</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sügavalt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juurdunud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haljasväetis</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a:solidFill>
                  <a:schemeClr val="dk1"/>
                </a:solidFill>
                <a:latin typeface="Barlow Semi Condensed SemiBold"/>
                <a:ea typeface="Barlow Semi Condensed SemiBold"/>
                <a:cs typeface="Barlow Semi Condensed SemiBold"/>
                <a:sym typeface="Barlow Semi Condensed SemiBold"/>
              </a:rPr>
              <a:t>mulda </a:t>
            </a:r>
            <a:r>
              <a:rPr lang="pl-PL" sz="1400" dirty="0" err="1">
                <a:solidFill>
                  <a:schemeClr val="dk1"/>
                </a:solidFill>
                <a:latin typeface="Barlow Semi Condensed SemiBold"/>
                <a:ea typeface="Barlow Semi Condensed SemiBold"/>
                <a:cs typeface="Barlow Semi Condensed SemiBold"/>
                <a:sym typeface="Barlow Semi Condensed SemiBold"/>
              </a:rPr>
              <a:t>uuesti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seente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bakterite</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muude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mikroorganismidega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nakatades</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kombineerituna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veepeetava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maastiku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kujundamise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võtmeliini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kündmisega</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pl-PL" sz="1400" dirty="0" err="1">
                <a:solidFill>
                  <a:schemeClr val="dk1"/>
                </a:solidFill>
                <a:latin typeface="Barlow Semi Condensed SemiBold"/>
                <a:ea typeface="Barlow Semi Condensed SemiBold"/>
                <a:cs typeface="Barlow Semi Condensed SemiBold"/>
                <a:sym typeface="Barlow Semi Condensed SemiBold"/>
              </a:rPr>
              <a:t>puude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istutamine</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Millal</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err="1">
                <a:solidFill>
                  <a:schemeClr val="dk1"/>
                </a:solidFill>
                <a:latin typeface="Barlow Semi Condensed SemiBold"/>
                <a:ea typeface="Barlow Semi Condensed SemiBold"/>
                <a:cs typeface="Barlow Semi Condensed SemiBold"/>
                <a:sym typeface="Barlow Semi Condensed SemiBold"/>
              </a:rPr>
              <a:t>Kui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mullaelustikule</a:t>
            </a:r>
            <a:r>
              <a:rPr lang="pl-PL" sz="1400" dirty="0">
                <a:solidFill>
                  <a:schemeClr val="dk1"/>
                </a:solidFill>
                <a:latin typeface="Barlow Semi Condensed SemiBold"/>
                <a:ea typeface="Barlow Semi Condensed SemiBold"/>
                <a:cs typeface="Barlow Semi Condensed SemiBold"/>
                <a:sym typeface="Barlow Semi Condensed SemiBold"/>
              </a:rPr>
              <a:t> on </a:t>
            </a:r>
            <a:r>
              <a:rPr lang="pl-PL" sz="1400" dirty="0" err="1">
                <a:solidFill>
                  <a:schemeClr val="dk1"/>
                </a:solidFill>
                <a:latin typeface="Barlow Semi Condensed SemiBold"/>
                <a:ea typeface="Barlow Semi Condensed SemiBold"/>
                <a:cs typeface="Barlow Semi Condensed SemiBold"/>
                <a:sym typeface="Barlow Semi Condensed SemiBold"/>
              </a:rPr>
              <a:t>tehtud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ulatuslikku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kahju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intensiivpõllumajanduse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näol</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koos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kemikaalide</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isegi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mullaelu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mürgitavate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biotsiididega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pestitsiidid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fungitsiidid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herbitsiidid</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Semi Condensed SemiBold"/>
                <a:ea typeface="Barlow Semi Condensed SemiBold"/>
                <a:cs typeface="Barlow Semi Condensed SemiBold"/>
                <a:sym typeface="Barlow Semi Condensed SemiBold"/>
              </a:rPr>
              <a:t>Marina O’Connell, </a:t>
            </a:r>
            <a:r>
              <a:rPr lang="pl-PL" sz="1400" dirty="0" err="1">
                <a:solidFill>
                  <a:schemeClr val="dk1"/>
                </a:solidFill>
                <a:latin typeface="Barlow Semi Condensed SemiBold"/>
                <a:ea typeface="Barlow Semi Condensed SemiBold"/>
                <a:cs typeface="Barlow Semi Condensed SemiBold"/>
                <a:sym typeface="Barlow Semi Condensed SemiBold"/>
              </a:rPr>
              <a:t>permakultuuri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ideede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festival</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Semi Condensed SemiBold"/>
                <a:ea typeface="Barlow Semi Condensed SemiBold"/>
                <a:cs typeface="Barlow Semi Condensed SemiBold"/>
                <a:sym typeface="Barlow Semi Condensed SemiBold"/>
              </a:rPr>
              <a:t>Talu </a:t>
            </a:r>
            <a:r>
              <a:rPr lang="pl-PL" sz="1400" dirty="0" err="1">
                <a:solidFill>
                  <a:schemeClr val="dk1"/>
                </a:solidFill>
                <a:latin typeface="Barlow Semi Condensed SemiBold"/>
                <a:ea typeface="Barlow Semi Condensed SemiBold"/>
                <a:cs typeface="Barlow Semi Condensed SemiBold"/>
                <a:sym typeface="Barlow Semi Condensed SemiBold"/>
              </a:rPr>
              <a:t>oli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olnud</a:t>
            </a:r>
            <a:r>
              <a:rPr lang="pl-PL" sz="1400" dirty="0">
                <a:solidFill>
                  <a:schemeClr val="dk1"/>
                </a:solidFill>
                <a:latin typeface="Barlow Semi Condensed SemiBold"/>
                <a:ea typeface="Barlow Semi Condensed SemiBold"/>
                <a:cs typeface="Barlow Semi Condensed SemiBold"/>
                <a:sym typeface="Barlow Semi Condensed SemiBold"/>
              </a:rPr>
              <a:t> 40 </a:t>
            </a:r>
            <a:r>
              <a:rPr lang="pl-PL" sz="1400" dirty="0" err="1">
                <a:solidFill>
                  <a:schemeClr val="dk1"/>
                </a:solidFill>
                <a:latin typeface="Barlow Semi Condensed SemiBold"/>
                <a:ea typeface="Barlow Semi Condensed SemiBold"/>
                <a:cs typeface="Barlow Semi Condensed SemiBold"/>
                <a:sym typeface="Barlow Semi Condensed SemiBold"/>
              </a:rPr>
              <a:t>aastat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piimafarmi</a:t>
            </a:r>
            <a:r>
              <a:rPr lang="pl-PL" sz="1400" dirty="0">
                <a:solidFill>
                  <a:schemeClr val="dk1"/>
                </a:solidFill>
                <a:latin typeface="Barlow Semi Condensed SemiBold"/>
                <a:ea typeface="Barlow Semi Condensed SemiBold"/>
                <a:cs typeface="Barlow Semi Condensed SemiBold"/>
                <a:sym typeface="Barlow Semi Condensed SemiBold"/>
              </a:rPr>
              <a:t> osa ja s</a:t>
            </a:r>
            <a:r>
              <a:rPr lang="et-EE" sz="1400" dirty="0" err="1">
                <a:solidFill>
                  <a:schemeClr val="dk1"/>
                </a:solidFill>
                <a:latin typeface="Barlow Semi Condensed SemiBold"/>
                <a:ea typeface="Barlow Semi Condensed SemiBold"/>
                <a:cs typeface="Barlow Semi Condensed SemiBold"/>
                <a:sym typeface="Barlow Semi Condensed SemiBold"/>
              </a:rPr>
              <a:t>eda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pritsitud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kõrge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taevani</a:t>
            </a:r>
            <a:r>
              <a:rPr lang="et-EE" sz="1400" dirty="0">
                <a:solidFill>
                  <a:schemeClr val="dk1"/>
                </a:solidFill>
                <a:latin typeface="Barlow Semi Condensed SemiBold"/>
                <a:ea typeface="Barlow Semi Condensed SemiBold"/>
                <a:cs typeface="Barlow Semi Condensed SemiBold"/>
                <a:sym typeface="Barlow Semi Condensed SemiBold"/>
              </a:rPr>
              <a:t>, </a:t>
            </a:r>
            <a:r>
              <a:rPr lang="et-EE" sz="1400">
                <a:solidFill>
                  <a:schemeClr val="dk1"/>
                </a:solidFill>
                <a:latin typeface="Barlow Semi Condensed SemiBold"/>
                <a:ea typeface="Barlow Semi Condensed SemiBold"/>
                <a:cs typeface="Barlow Semi Condensed SemiBold"/>
                <a:sym typeface="Barlow Semi Condensed SemiBold"/>
              </a:rPr>
              <a:t>teate küll,</a:t>
            </a:r>
            <a:r>
              <a:rPr lang="pl-PL" sz="140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kuue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põlduga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kolm</a:t>
            </a:r>
            <a:r>
              <a:rPr lang="pl-PL" sz="1400" dirty="0">
                <a:solidFill>
                  <a:schemeClr val="dk1"/>
                </a:solidFill>
                <a:latin typeface="Barlow Semi Condensed SemiBold"/>
                <a:ea typeface="Barlow Semi Condensed SemiBold"/>
                <a:cs typeface="Barlow Semi Condensed SemiBold"/>
                <a:sym typeface="Barlow Semi Condensed SemiBold"/>
              </a:rPr>
              <a:t> </a:t>
            </a:r>
            <a:r>
              <a:rPr lang="et-EE" sz="1400" dirty="0">
                <a:solidFill>
                  <a:schemeClr val="dk1"/>
                </a:solidFill>
                <a:latin typeface="Barlow Semi Condensed SemiBold"/>
                <a:ea typeface="Barlow Semi Condensed SemiBold"/>
                <a:cs typeface="Barlow Semi Condensed SemiBold"/>
                <a:sym typeface="Barlow Semi Condensed SemiBold"/>
              </a:rPr>
              <a:t>olid haritavad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pritsitud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pidev</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oder</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oli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kõrge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taevani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pritsitud</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Sügavalt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juurdunud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haljasväetis</a:t>
            </a:r>
            <a:endParaRPr lang="pl-PL" sz="1400" dirty="0">
              <a:solidFill>
                <a:schemeClr val="dk1"/>
              </a:solidFill>
              <a:latin typeface="Barlow Semi Condensed SemiBold"/>
              <a:ea typeface="Barlow Semi Condensed SemiBold"/>
              <a:cs typeface="Barlow Semi Condensed SemiBold"/>
              <a:sym typeface="Barlow Semi Condensed SemiBold"/>
            </a:endParaRP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Biodünaamilised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preparaadid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mullaelustiku</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taastamiseks</a:t>
            </a:r>
            <a:r>
              <a:rPr lang="pl-PL" sz="1400" dirty="0">
                <a:solidFill>
                  <a:schemeClr val="dk1"/>
                </a:solidFill>
                <a:latin typeface="Barlow Semi Condensed SemiBold"/>
                <a:ea typeface="Barlow Semi Condensed SemiBold"/>
                <a:cs typeface="Barlow Semi Condensed SemiBold"/>
                <a:sym typeface="Barlow Semi Condensed SemiBold"/>
              </a:rPr>
              <a:t>, mulda </a:t>
            </a:r>
            <a:r>
              <a:rPr lang="pl-PL" sz="1400" dirty="0" err="1">
                <a:solidFill>
                  <a:schemeClr val="dk1"/>
                </a:solidFill>
                <a:latin typeface="Barlow Semi Condensed SemiBold"/>
                <a:ea typeface="Barlow Semi Condensed SemiBold"/>
                <a:cs typeface="Barlow Semi Condensed SemiBold"/>
                <a:sym typeface="Barlow Semi Condensed SemiBold"/>
              </a:rPr>
              <a:t>uuesti</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seente</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bakteritega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nakatamiseks</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Paar</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aastat</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kündsime</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siis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lasime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need</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haljasväetised</a:t>
            </a:r>
            <a:r>
              <a:rPr lang="pl-PL" sz="1400" dirty="0">
                <a:solidFill>
                  <a:schemeClr val="dk1"/>
                </a:solidFill>
                <a:latin typeface="Barlow Semi Condensed SemiBold"/>
                <a:ea typeface="Barlow Semi Condensed SemiBold"/>
                <a:cs typeface="Barlow Semi Condensed SemiBold"/>
                <a:sym typeface="Barlow Semi Condensed SemiBold"/>
              </a:rPr>
              <a:t> ja </a:t>
            </a:r>
            <a:r>
              <a:rPr lang="pl-PL" sz="1400" dirty="0" err="1">
                <a:solidFill>
                  <a:schemeClr val="dk1"/>
                </a:solidFill>
                <a:latin typeface="Barlow Semi Condensed SemiBold"/>
                <a:ea typeface="Barlow Semi Condensed SemiBold"/>
                <a:cs typeface="Barlow Semi Condensed SemiBold"/>
                <a:sym typeface="Barlow Semi Condensed SemiBold"/>
              </a:rPr>
              <a:t>siis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istutasime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agrometsanduse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Kahe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aastaga</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pöördus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see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ümber</a:t>
            </a:r>
            <a:r>
              <a:rPr lang="pl-PL" sz="1400" dirty="0">
                <a:solidFill>
                  <a:schemeClr val="dk1"/>
                </a:solidFill>
                <a:latin typeface="Barlow Semi Condensed SemiBold"/>
                <a:ea typeface="Barlow Semi Condensed SemiBold"/>
                <a:cs typeface="Barlow Semi Condensed SemiBold"/>
                <a:sym typeface="Barlow Semi Condensed SemiBold"/>
              </a:rPr>
              <a:t>.</a:t>
            </a:r>
          </a:p>
          <a:p>
            <a:pPr marL="0" lvl="0" indent="0" algn="l" rtl="0">
              <a:lnSpc>
                <a:spcPct val="100000"/>
              </a:lnSpc>
              <a:spcBef>
                <a:spcPts val="0"/>
              </a:spcBef>
              <a:spcAft>
                <a:spcPts val="0"/>
              </a:spcAft>
              <a:buClr>
                <a:schemeClr val="dk1"/>
              </a:buClr>
              <a:buSzPts val="1100"/>
              <a:buFont typeface="Arial"/>
              <a:buNone/>
            </a:pPr>
            <a:r>
              <a:rPr lang="pl-PL" sz="1400" dirty="0">
                <a:solidFill>
                  <a:schemeClr val="dk1"/>
                </a:solidFill>
                <a:latin typeface="Barlow Condensed"/>
                <a:ea typeface="Barlow Condensed"/>
                <a:cs typeface="Barlow Condensed"/>
                <a:sym typeface="Barlow Condensed"/>
              </a:rPr>
              <a:t>•</a:t>
            </a:r>
            <a:r>
              <a:rPr lang="et-EE" sz="1400" dirty="0">
                <a:solidFill>
                  <a:schemeClr val="dk1"/>
                </a:solidFill>
                <a:latin typeface="Barlow Condensed"/>
                <a:ea typeface="Barlow Condensed"/>
                <a:cs typeface="Barlow Condensed"/>
                <a:sym typeface="Barlow Condensed"/>
              </a:rPr>
              <a:t> </a:t>
            </a:r>
            <a:r>
              <a:rPr lang="pl-PL" sz="1400" dirty="0" err="1">
                <a:solidFill>
                  <a:schemeClr val="dk1"/>
                </a:solidFill>
                <a:latin typeface="Barlow Semi Condensed SemiBold"/>
                <a:ea typeface="Barlow Semi Condensed SemiBold"/>
                <a:cs typeface="Barlow Semi Condensed SemiBold"/>
                <a:sym typeface="Barlow Semi Condensed SemiBold"/>
              </a:rPr>
              <a:t>Siis</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hakkasime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põllukultuure</a:t>
            </a:r>
            <a:r>
              <a:rPr lang="pl-PL" sz="1400" dirty="0">
                <a:solidFill>
                  <a:schemeClr val="dk1"/>
                </a:solidFill>
                <a:latin typeface="Barlow Semi Condensed SemiBold"/>
                <a:ea typeface="Barlow Semi Condensed SemiBold"/>
                <a:cs typeface="Barlow Semi Condensed SemiBold"/>
                <a:sym typeface="Barlow Semi Condensed SemiBold"/>
              </a:rPr>
              <a:t> </a:t>
            </a:r>
            <a:r>
              <a:rPr lang="pl-PL" sz="1400" dirty="0" err="1">
                <a:solidFill>
                  <a:schemeClr val="dk1"/>
                </a:solidFill>
                <a:latin typeface="Barlow Semi Condensed SemiBold"/>
                <a:ea typeface="Barlow Semi Condensed SemiBold"/>
                <a:cs typeface="Barlow Semi Condensed SemiBold"/>
                <a:sym typeface="Barlow Semi Condensed SemiBold"/>
              </a:rPr>
              <a:t>kasvatama</a:t>
            </a:r>
            <a:r>
              <a:rPr lang="pl-PL" sz="1400" dirty="0">
                <a:solidFill>
                  <a:schemeClr val="dk1"/>
                </a:solidFill>
                <a:latin typeface="Barlow Semi Condensed SemiBold"/>
                <a:ea typeface="Barlow Semi Condensed SemiBold"/>
                <a:cs typeface="Barlow Semi Condensed SemiBold"/>
                <a:sym typeface="Barlow Semi Condensed SemiBold"/>
              </a:rPr>
              <a:t>.</a:t>
            </a: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2eb87d1ab1a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451" name="Google Shape;451;g2eb87d1ab1a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eb87d1ab1a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2eb87d1ab1a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2eb87d1ab1a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9" name="Google Shape;469;g2eb87d1ab1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2d3a4c777a5_0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2d3a4c777a5_0_8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dirty="0"/>
              <a:t>Ma </a:t>
            </a:r>
            <a:r>
              <a:rPr lang="pl-PL" dirty="0" err="1"/>
              <a:t>näitan</a:t>
            </a:r>
            <a:r>
              <a:rPr lang="pl-PL" dirty="0"/>
              <a:t> </a:t>
            </a:r>
            <a:r>
              <a:rPr lang="pl-PL" dirty="0" err="1"/>
              <a:t>teile</a:t>
            </a:r>
            <a:r>
              <a:rPr lang="pl-PL" dirty="0"/>
              <a:t> </a:t>
            </a:r>
            <a:r>
              <a:rPr lang="pl-PL" dirty="0" err="1"/>
              <a:t>ühte</a:t>
            </a:r>
            <a:r>
              <a:rPr lang="pl-PL" dirty="0"/>
              <a:t> </a:t>
            </a:r>
            <a:r>
              <a:rPr lang="pl-PL" dirty="0" err="1"/>
              <a:t>näidet</a:t>
            </a:r>
            <a:r>
              <a:rPr lang="pl-PL" dirty="0"/>
              <a:t>, mis </a:t>
            </a:r>
            <a:r>
              <a:rPr lang="pl-PL" dirty="0" err="1"/>
              <a:t>paneb</a:t>
            </a:r>
            <a:r>
              <a:rPr lang="pl-PL" dirty="0"/>
              <a:t> </a:t>
            </a:r>
            <a:r>
              <a:rPr lang="pl-PL" dirty="0" err="1"/>
              <a:t>need</a:t>
            </a:r>
            <a:r>
              <a:rPr lang="pl-PL" dirty="0"/>
              <a:t> </a:t>
            </a:r>
            <a:r>
              <a:rPr lang="pl-PL" dirty="0" err="1"/>
              <a:t>asjad</a:t>
            </a:r>
            <a:r>
              <a:rPr lang="pl-PL" dirty="0"/>
              <a:t> </a:t>
            </a:r>
            <a:r>
              <a:rPr lang="pl-PL" dirty="0" err="1"/>
              <a:t>elama</a:t>
            </a:r>
            <a:endParaRPr lang="pl-PL" dirty="0"/>
          </a:p>
          <a:p>
            <a:pPr marL="0" lvl="0" indent="0" algn="l" rtl="0">
              <a:lnSpc>
                <a:spcPct val="100000"/>
              </a:lnSpc>
              <a:spcBef>
                <a:spcPts val="0"/>
              </a:spcBef>
              <a:spcAft>
                <a:spcPts val="0"/>
              </a:spcAft>
              <a:buSzPts val="1100"/>
              <a:buNone/>
            </a:pPr>
            <a:endParaRPr lang="pl-PL" dirty="0"/>
          </a:p>
          <a:p>
            <a:pPr marL="0" lvl="0" indent="0" algn="l" rtl="0">
              <a:lnSpc>
                <a:spcPct val="100000"/>
              </a:lnSpc>
              <a:spcBef>
                <a:spcPts val="0"/>
              </a:spcBef>
              <a:spcAft>
                <a:spcPts val="0"/>
              </a:spcAft>
              <a:buSzPts val="1100"/>
              <a:buNone/>
            </a:pPr>
            <a:r>
              <a:rPr lang="pl-PL" dirty="0" err="1"/>
              <a:t>Sepp</a:t>
            </a:r>
            <a:r>
              <a:rPr lang="pl-PL" dirty="0"/>
              <a:t> Holzer </a:t>
            </a:r>
            <a:r>
              <a:rPr lang="pl-PL" dirty="0" err="1"/>
              <a:t>sündis</a:t>
            </a:r>
            <a:r>
              <a:rPr lang="pl-PL" dirty="0"/>
              <a:t> ja </a:t>
            </a:r>
            <a:r>
              <a:rPr lang="pl-PL" dirty="0" err="1"/>
              <a:t>kasvas</a:t>
            </a:r>
            <a:r>
              <a:rPr lang="pl-PL" dirty="0"/>
              <a:t> </a:t>
            </a:r>
            <a:r>
              <a:rPr lang="pl-PL" dirty="0" err="1"/>
              <a:t>üles</a:t>
            </a:r>
            <a:r>
              <a:rPr lang="pl-PL" dirty="0"/>
              <a:t> </a:t>
            </a:r>
            <a:r>
              <a:rPr lang="pl-PL" dirty="0" err="1"/>
              <a:t>Krameterhofis</a:t>
            </a:r>
            <a:r>
              <a:rPr lang="pl-PL" dirty="0"/>
              <a:t>.</a:t>
            </a:r>
          </a:p>
          <a:p>
            <a:pPr marL="0" lvl="0" indent="0" algn="l" rtl="0">
              <a:lnSpc>
                <a:spcPct val="100000"/>
              </a:lnSpc>
              <a:spcBef>
                <a:spcPts val="0"/>
              </a:spcBef>
              <a:spcAft>
                <a:spcPts val="0"/>
              </a:spcAft>
              <a:buSzPts val="1100"/>
              <a:buNone/>
            </a:pPr>
            <a:endParaRPr lang="pl-PL" dirty="0"/>
          </a:p>
          <a:p>
            <a:pPr marL="0" lvl="0" indent="0" algn="l" rtl="0">
              <a:lnSpc>
                <a:spcPct val="100000"/>
              </a:lnSpc>
              <a:spcBef>
                <a:spcPts val="0"/>
              </a:spcBef>
              <a:spcAft>
                <a:spcPts val="0"/>
              </a:spcAft>
              <a:buSzPts val="1100"/>
              <a:buNone/>
            </a:pPr>
            <a:r>
              <a:rPr lang="pl-PL" dirty="0" err="1"/>
              <a:t>Väikese</a:t>
            </a:r>
            <a:r>
              <a:rPr lang="pl-PL" dirty="0"/>
              <a:t> </a:t>
            </a:r>
            <a:r>
              <a:rPr lang="pl-PL" dirty="0" err="1"/>
              <a:t>poisina</a:t>
            </a:r>
            <a:r>
              <a:rPr lang="pl-PL" dirty="0"/>
              <a:t> </a:t>
            </a:r>
            <a:r>
              <a:rPr lang="pl-PL" dirty="0" err="1"/>
              <a:t>võlus</a:t>
            </a:r>
            <a:r>
              <a:rPr lang="pl-PL" dirty="0"/>
              <a:t> </a:t>
            </a:r>
            <a:r>
              <a:rPr lang="pl-PL" dirty="0" err="1"/>
              <a:t>teda</a:t>
            </a:r>
            <a:r>
              <a:rPr lang="pl-PL" dirty="0"/>
              <a:t> </a:t>
            </a:r>
            <a:r>
              <a:rPr lang="pl-PL" dirty="0" err="1"/>
              <a:t>loodus</a:t>
            </a:r>
            <a:r>
              <a:rPr lang="pl-PL" dirty="0"/>
              <a:t> ja ta </a:t>
            </a:r>
            <a:r>
              <a:rPr lang="pl-PL" dirty="0" err="1"/>
              <a:t>katsetas</a:t>
            </a:r>
            <a:r>
              <a:rPr lang="pl-PL" dirty="0"/>
              <a:t> </a:t>
            </a:r>
            <a:r>
              <a:rPr lang="pl-PL" dirty="0" err="1"/>
              <a:t>mänguliselt</a:t>
            </a:r>
            <a:r>
              <a:rPr lang="pl-PL" dirty="0"/>
              <a:t> oma </a:t>
            </a:r>
            <a:r>
              <a:rPr lang="pl-PL" dirty="0" err="1"/>
              <a:t>väikese</a:t>
            </a:r>
            <a:r>
              <a:rPr lang="pl-PL" dirty="0"/>
              <a:t> </a:t>
            </a:r>
            <a:r>
              <a:rPr lang="pl-PL" dirty="0" err="1"/>
              <a:t>köögiaiaga</a:t>
            </a:r>
            <a:r>
              <a:rPr lang="pl-PL" dirty="0"/>
              <a:t>.</a:t>
            </a:r>
          </a:p>
          <a:p>
            <a:pPr marL="0" lvl="0" indent="0" algn="l" rtl="0">
              <a:lnSpc>
                <a:spcPct val="100000"/>
              </a:lnSpc>
              <a:spcBef>
                <a:spcPts val="0"/>
              </a:spcBef>
              <a:spcAft>
                <a:spcPts val="0"/>
              </a:spcAft>
              <a:buSzPts val="1100"/>
              <a:buNone/>
            </a:pPr>
            <a:endParaRPr lang="pl-PL" dirty="0"/>
          </a:p>
          <a:p>
            <a:pPr marL="0" lvl="0" indent="0" algn="l" rtl="0">
              <a:lnSpc>
                <a:spcPct val="100000"/>
              </a:lnSpc>
              <a:spcBef>
                <a:spcPts val="0"/>
              </a:spcBef>
              <a:spcAft>
                <a:spcPts val="0"/>
              </a:spcAft>
              <a:buSzPts val="1100"/>
              <a:buNone/>
            </a:pPr>
            <a:r>
              <a:rPr lang="pl-PL" dirty="0"/>
              <a:t>19-aastaselt </a:t>
            </a:r>
            <a:r>
              <a:rPr lang="pl-PL" dirty="0" err="1"/>
              <a:t>võttis</a:t>
            </a:r>
            <a:r>
              <a:rPr lang="pl-PL" dirty="0"/>
              <a:t> ta oma </a:t>
            </a:r>
            <a:r>
              <a:rPr lang="pl-PL" dirty="0" err="1"/>
              <a:t>pere</a:t>
            </a:r>
            <a:r>
              <a:rPr lang="pl-PL" dirty="0"/>
              <a:t> talu </a:t>
            </a:r>
            <a:r>
              <a:rPr lang="pl-PL" dirty="0" err="1"/>
              <a:t>üle</a:t>
            </a:r>
            <a:r>
              <a:rPr lang="pl-PL" dirty="0"/>
              <a:t>, </a:t>
            </a:r>
            <a:r>
              <a:rPr lang="pl-PL" dirty="0" err="1"/>
              <a:t>see</a:t>
            </a:r>
            <a:r>
              <a:rPr lang="pl-PL" dirty="0"/>
              <a:t> </a:t>
            </a:r>
            <a:r>
              <a:rPr lang="pl-PL" dirty="0" err="1"/>
              <a:t>oli</a:t>
            </a:r>
            <a:r>
              <a:rPr lang="pl-PL" dirty="0"/>
              <a:t> 1962. </a:t>
            </a:r>
            <a:r>
              <a:rPr lang="pl-PL" dirty="0" err="1"/>
              <a:t>aastal</a:t>
            </a:r>
            <a:r>
              <a:rPr lang="pl-PL" dirty="0"/>
              <a:t>. Ta </a:t>
            </a:r>
            <a:r>
              <a:rPr lang="pl-PL" dirty="0" err="1"/>
              <a:t>jätkas</a:t>
            </a:r>
            <a:r>
              <a:rPr lang="pl-PL" dirty="0"/>
              <a:t> oma </a:t>
            </a:r>
            <a:r>
              <a:rPr lang="pl-PL" dirty="0" err="1"/>
              <a:t>katsetega</a:t>
            </a:r>
            <a:r>
              <a:rPr lang="pl-PL" dirty="0"/>
              <a:t>, </a:t>
            </a:r>
            <a:r>
              <a:rPr lang="pl-PL" dirty="0" err="1"/>
              <a:t>kuidas</a:t>
            </a:r>
            <a:r>
              <a:rPr lang="pl-PL" dirty="0"/>
              <a:t> </a:t>
            </a:r>
            <a:r>
              <a:rPr lang="pl-PL" dirty="0" err="1"/>
              <a:t>töötada</a:t>
            </a:r>
            <a:r>
              <a:rPr lang="pl-PL" dirty="0"/>
              <a:t> </a:t>
            </a:r>
            <a:r>
              <a:rPr lang="pl-PL" dirty="0" err="1"/>
              <a:t>loodusega</a:t>
            </a:r>
            <a:r>
              <a:rPr lang="pl-PL" dirty="0"/>
              <a:t>, </a:t>
            </a:r>
            <a:r>
              <a:rPr lang="et-EE" dirty="0"/>
              <a:t>aga </a:t>
            </a:r>
            <a:r>
              <a:rPr lang="pl-PL" dirty="0" err="1"/>
              <a:t>mitte</a:t>
            </a:r>
            <a:r>
              <a:rPr lang="pl-PL" dirty="0"/>
              <a:t> </a:t>
            </a:r>
            <a:r>
              <a:rPr lang="et-EE" dirty="0"/>
              <a:t>looduse </a:t>
            </a:r>
            <a:r>
              <a:rPr lang="pl-PL" dirty="0" err="1"/>
              <a:t>vastu</a:t>
            </a:r>
            <a:r>
              <a:rPr lang="pl-PL" dirty="0"/>
              <a:t>. Ta </a:t>
            </a:r>
            <a:r>
              <a:rPr lang="pl-PL" dirty="0" err="1"/>
              <a:t>nimetas</a:t>
            </a:r>
            <a:r>
              <a:rPr lang="pl-PL" dirty="0"/>
              <a:t> oma </a:t>
            </a:r>
            <a:r>
              <a:rPr lang="pl-PL" dirty="0" err="1"/>
              <a:t>meetodeid</a:t>
            </a:r>
            <a:r>
              <a:rPr lang="pl-PL" dirty="0"/>
              <a:t> "</a:t>
            </a:r>
            <a:r>
              <a:rPr lang="pl-PL" dirty="0" err="1"/>
              <a:t>metsikuks</a:t>
            </a:r>
            <a:r>
              <a:rPr lang="pl-PL" dirty="0"/>
              <a:t> </a:t>
            </a:r>
            <a:r>
              <a:rPr lang="pl-PL" dirty="0" err="1"/>
              <a:t>kasvatamiseks</a:t>
            </a:r>
            <a:r>
              <a:rPr lang="pl-PL" dirty="0"/>
              <a:t>"</a:t>
            </a:r>
          </a:p>
          <a:p>
            <a:pPr marL="0" lvl="0" indent="0" algn="l" rtl="0">
              <a:lnSpc>
                <a:spcPct val="100000"/>
              </a:lnSpc>
              <a:spcBef>
                <a:spcPts val="0"/>
              </a:spcBef>
              <a:spcAft>
                <a:spcPts val="0"/>
              </a:spcAft>
              <a:buSzPts val="1100"/>
              <a:buNone/>
            </a:pPr>
            <a:r>
              <a:rPr lang="pl-PL" dirty="0"/>
              <a:t>1995. </a:t>
            </a:r>
            <a:r>
              <a:rPr lang="pl-PL" dirty="0" err="1"/>
              <a:t>aasta</a:t>
            </a:r>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2d3a4c777a5_0_8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4" name="Google Shape;484;g2d3a4c777a5_0_8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pl-PL" sz="1250" dirty="0" err="1">
                <a:solidFill>
                  <a:srgbClr val="666666"/>
                </a:solidFill>
                <a:highlight>
                  <a:schemeClr val="lt1"/>
                </a:highlight>
              </a:rPr>
              <a:t>Krameterhof</a:t>
            </a:r>
            <a:r>
              <a:rPr lang="pl-PL" sz="1250" dirty="0">
                <a:solidFill>
                  <a:srgbClr val="666666"/>
                </a:solidFill>
                <a:highlight>
                  <a:schemeClr val="lt1"/>
                </a:highlight>
              </a:rPr>
              <a:t> </a:t>
            </a:r>
            <a:r>
              <a:rPr lang="pl-PL" sz="1250" dirty="0" err="1">
                <a:solidFill>
                  <a:srgbClr val="666666"/>
                </a:solidFill>
                <a:highlight>
                  <a:schemeClr val="lt1"/>
                </a:highlight>
              </a:rPr>
              <a:t>asub</a:t>
            </a:r>
            <a:r>
              <a:rPr lang="pl-PL" sz="1250" dirty="0">
                <a:solidFill>
                  <a:srgbClr val="666666"/>
                </a:solidFill>
                <a:highlight>
                  <a:schemeClr val="lt1"/>
                </a:highlight>
              </a:rPr>
              <a:t> </a:t>
            </a:r>
            <a:r>
              <a:rPr lang="pl-PL" sz="1250" dirty="0" err="1">
                <a:solidFill>
                  <a:srgbClr val="666666"/>
                </a:solidFill>
                <a:highlight>
                  <a:schemeClr val="lt1"/>
                </a:highlight>
              </a:rPr>
              <a:t>Lungau</a:t>
            </a:r>
            <a:r>
              <a:rPr lang="pl-PL" sz="1250" dirty="0">
                <a:solidFill>
                  <a:srgbClr val="666666"/>
                </a:solidFill>
                <a:highlight>
                  <a:schemeClr val="lt1"/>
                </a:highlight>
              </a:rPr>
              <a:t> </a:t>
            </a:r>
            <a:r>
              <a:rPr lang="pl-PL" sz="1250" dirty="0" err="1">
                <a:solidFill>
                  <a:srgbClr val="666666"/>
                </a:solidFill>
                <a:highlight>
                  <a:schemeClr val="lt1"/>
                </a:highlight>
              </a:rPr>
              <a:t>piirkonnas</a:t>
            </a:r>
            <a:r>
              <a:rPr lang="pl-PL" sz="1250" dirty="0">
                <a:solidFill>
                  <a:srgbClr val="666666"/>
                </a:solidFill>
                <a:highlight>
                  <a:schemeClr val="lt1"/>
                </a:highlight>
              </a:rPr>
              <a:t> </a:t>
            </a:r>
            <a:r>
              <a:rPr lang="pl-PL" sz="1250" dirty="0" err="1">
                <a:solidFill>
                  <a:srgbClr val="666666"/>
                </a:solidFill>
                <a:highlight>
                  <a:schemeClr val="lt1"/>
                </a:highlight>
              </a:rPr>
              <a:t>Austrias</a:t>
            </a:r>
            <a:r>
              <a:rPr lang="pl-PL" sz="1250" dirty="0">
                <a:solidFill>
                  <a:srgbClr val="666666"/>
                </a:solidFill>
                <a:highlight>
                  <a:schemeClr val="lt1"/>
                </a:highlight>
              </a:rPr>
              <a:t>, </a:t>
            </a:r>
            <a:r>
              <a:rPr lang="pl-PL" sz="1250" dirty="0" err="1">
                <a:solidFill>
                  <a:srgbClr val="666666"/>
                </a:solidFill>
                <a:highlight>
                  <a:schemeClr val="lt1"/>
                </a:highlight>
              </a:rPr>
              <a:t>tõeliselt</a:t>
            </a:r>
            <a:r>
              <a:rPr lang="pl-PL" sz="1250" dirty="0">
                <a:solidFill>
                  <a:srgbClr val="666666"/>
                </a:solidFill>
                <a:highlight>
                  <a:schemeClr val="lt1"/>
                </a:highlight>
              </a:rPr>
              <a:t> </a:t>
            </a:r>
            <a:r>
              <a:rPr lang="pl-PL" sz="1250" dirty="0" err="1">
                <a:solidFill>
                  <a:srgbClr val="666666"/>
                </a:solidFill>
                <a:highlight>
                  <a:schemeClr val="lt1"/>
                </a:highlight>
              </a:rPr>
              <a:t>järsul</a:t>
            </a:r>
            <a:r>
              <a:rPr lang="pl-PL" sz="1250" dirty="0">
                <a:solidFill>
                  <a:srgbClr val="666666"/>
                </a:solidFill>
                <a:highlight>
                  <a:schemeClr val="lt1"/>
                </a:highlight>
              </a:rPr>
              <a:t> </a:t>
            </a:r>
            <a:r>
              <a:rPr lang="pl-PL" sz="1250" dirty="0" err="1">
                <a:solidFill>
                  <a:srgbClr val="666666"/>
                </a:solidFill>
                <a:highlight>
                  <a:schemeClr val="lt1"/>
                </a:highlight>
              </a:rPr>
              <a:t>mäeküljel</a:t>
            </a:r>
            <a:r>
              <a:rPr lang="pl-PL" sz="1250" dirty="0">
                <a:solidFill>
                  <a:srgbClr val="666666"/>
                </a:solidFill>
                <a:highlight>
                  <a:schemeClr val="lt1"/>
                </a:highlight>
              </a:rPr>
              <a:t>.</a:t>
            </a:r>
          </a:p>
          <a:p>
            <a:pPr marL="0" lvl="0" indent="0" algn="l" rtl="0">
              <a:spcBef>
                <a:spcPts val="0"/>
              </a:spcBef>
              <a:spcAft>
                <a:spcPts val="0"/>
              </a:spcAft>
              <a:buClr>
                <a:schemeClr val="dk1"/>
              </a:buClr>
              <a:buSzPts val="1100"/>
              <a:buFont typeface="Arial"/>
              <a:buNone/>
            </a:pPr>
            <a:r>
              <a:rPr lang="pl-PL" sz="1250" dirty="0" err="1">
                <a:solidFill>
                  <a:srgbClr val="666666"/>
                </a:solidFill>
                <a:highlight>
                  <a:schemeClr val="lt1"/>
                </a:highlight>
              </a:rPr>
              <a:t>Pikkade</a:t>
            </a:r>
            <a:r>
              <a:rPr lang="pl-PL" sz="1250" dirty="0">
                <a:solidFill>
                  <a:srgbClr val="666666"/>
                </a:solidFill>
                <a:highlight>
                  <a:schemeClr val="lt1"/>
                </a:highlight>
              </a:rPr>
              <a:t> ja </a:t>
            </a:r>
            <a:r>
              <a:rPr lang="pl-PL" sz="1250" dirty="0" err="1">
                <a:solidFill>
                  <a:srgbClr val="666666"/>
                </a:solidFill>
                <a:highlight>
                  <a:schemeClr val="lt1"/>
                </a:highlight>
              </a:rPr>
              <a:t>karmide</a:t>
            </a:r>
            <a:r>
              <a:rPr lang="pl-PL" sz="1250" dirty="0">
                <a:solidFill>
                  <a:srgbClr val="666666"/>
                </a:solidFill>
                <a:highlight>
                  <a:schemeClr val="lt1"/>
                </a:highlight>
              </a:rPr>
              <a:t> </a:t>
            </a:r>
            <a:r>
              <a:rPr lang="pl-PL" sz="1250" dirty="0" err="1">
                <a:solidFill>
                  <a:srgbClr val="666666"/>
                </a:solidFill>
                <a:highlight>
                  <a:schemeClr val="lt1"/>
                </a:highlight>
              </a:rPr>
              <a:t>talvehooaegade</a:t>
            </a:r>
            <a:r>
              <a:rPr lang="pl-PL" sz="1250" dirty="0">
                <a:solidFill>
                  <a:srgbClr val="666666"/>
                </a:solidFill>
                <a:highlight>
                  <a:schemeClr val="lt1"/>
                </a:highlight>
              </a:rPr>
              <a:t> </a:t>
            </a:r>
            <a:r>
              <a:rPr lang="pl-PL" sz="1250" dirty="0" err="1">
                <a:solidFill>
                  <a:srgbClr val="666666"/>
                </a:solidFill>
                <a:highlight>
                  <a:schemeClr val="lt1"/>
                </a:highlight>
              </a:rPr>
              <a:t>ning</a:t>
            </a:r>
            <a:r>
              <a:rPr lang="pl-PL" sz="1250" dirty="0">
                <a:solidFill>
                  <a:srgbClr val="666666"/>
                </a:solidFill>
                <a:highlight>
                  <a:schemeClr val="lt1"/>
                </a:highlight>
              </a:rPr>
              <a:t> </a:t>
            </a:r>
            <a:r>
              <a:rPr lang="pl-PL" sz="1250" dirty="0" err="1">
                <a:solidFill>
                  <a:srgbClr val="666666"/>
                </a:solidFill>
                <a:highlight>
                  <a:schemeClr val="lt1"/>
                </a:highlight>
              </a:rPr>
              <a:t>madala</a:t>
            </a:r>
            <a:r>
              <a:rPr lang="pl-PL" sz="1250" dirty="0">
                <a:solidFill>
                  <a:srgbClr val="666666"/>
                </a:solidFill>
                <a:highlight>
                  <a:schemeClr val="lt1"/>
                </a:highlight>
              </a:rPr>
              <a:t> </a:t>
            </a:r>
            <a:r>
              <a:rPr lang="pl-PL" sz="1250" dirty="0" err="1">
                <a:solidFill>
                  <a:srgbClr val="666666"/>
                </a:solidFill>
                <a:highlight>
                  <a:schemeClr val="lt1"/>
                </a:highlight>
              </a:rPr>
              <a:t>aasta</a:t>
            </a:r>
            <a:r>
              <a:rPr lang="pl-PL" sz="1250" dirty="0">
                <a:solidFill>
                  <a:srgbClr val="666666"/>
                </a:solidFill>
                <a:highlight>
                  <a:schemeClr val="lt1"/>
                </a:highlight>
              </a:rPr>
              <a:t> </a:t>
            </a:r>
            <a:r>
              <a:rPr lang="pl-PL" sz="1250" dirty="0" err="1">
                <a:solidFill>
                  <a:srgbClr val="666666"/>
                </a:solidFill>
                <a:highlight>
                  <a:schemeClr val="lt1"/>
                </a:highlight>
              </a:rPr>
              <a:t>keskmise</a:t>
            </a:r>
            <a:r>
              <a:rPr lang="pl-PL" sz="1250" dirty="0">
                <a:solidFill>
                  <a:srgbClr val="666666"/>
                </a:solidFill>
                <a:highlight>
                  <a:schemeClr val="lt1"/>
                </a:highlight>
              </a:rPr>
              <a:t> </a:t>
            </a:r>
            <a:r>
              <a:rPr lang="pl-PL" sz="1250" dirty="0" err="1">
                <a:solidFill>
                  <a:srgbClr val="666666"/>
                </a:solidFill>
                <a:highlight>
                  <a:schemeClr val="lt1"/>
                </a:highlight>
              </a:rPr>
              <a:t>temperatuuri</a:t>
            </a:r>
            <a:r>
              <a:rPr lang="pl-PL" sz="1250" dirty="0">
                <a:solidFill>
                  <a:srgbClr val="666666"/>
                </a:solidFill>
                <a:highlight>
                  <a:schemeClr val="lt1"/>
                </a:highlight>
              </a:rPr>
              <a:t> </a:t>
            </a:r>
            <a:r>
              <a:rPr lang="pl-PL" sz="1250" dirty="0" err="1">
                <a:solidFill>
                  <a:srgbClr val="666666"/>
                </a:solidFill>
                <a:highlight>
                  <a:schemeClr val="lt1"/>
                </a:highlight>
              </a:rPr>
              <a:t>tõttu</a:t>
            </a:r>
            <a:r>
              <a:rPr lang="pl-PL" sz="1250" dirty="0">
                <a:solidFill>
                  <a:srgbClr val="666666"/>
                </a:solidFill>
                <a:highlight>
                  <a:schemeClr val="lt1"/>
                </a:highlight>
              </a:rPr>
              <a:t> on </a:t>
            </a:r>
            <a:r>
              <a:rPr lang="pl-PL" sz="1250" dirty="0" err="1">
                <a:solidFill>
                  <a:srgbClr val="666666"/>
                </a:solidFill>
                <a:highlight>
                  <a:schemeClr val="lt1"/>
                </a:highlight>
              </a:rPr>
              <a:t>Lungau</a:t>
            </a:r>
            <a:r>
              <a:rPr lang="pl-PL" sz="1250" dirty="0">
                <a:solidFill>
                  <a:srgbClr val="666666"/>
                </a:solidFill>
                <a:highlight>
                  <a:schemeClr val="lt1"/>
                </a:highlight>
              </a:rPr>
              <a:t> </a:t>
            </a:r>
            <a:r>
              <a:rPr lang="pl-PL" sz="1250" dirty="0" err="1">
                <a:solidFill>
                  <a:srgbClr val="666666"/>
                </a:solidFill>
                <a:highlight>
                  <a:schemeClr val="lt1"/>
                </a:highlight>
              </a:rPr>
              <a:t>kutsutud</a:t>
            </a:r>
            <a:r>
              <a:rPr lang="pl-PL" sz="1250" dirty="0">
                <a:solidFill>
                  <a:srgbClr val="666666"/>
                </a:solidFill>
                <a:highlight>
                  <a:schemeClr val="lt1"/>
                </a:highlight>
              </a:rPr>
              <a:t> Austria mini-</a:t>
            </a:r>
            <a:r>
              <a:rPr lang="pl-PL" sz="1250" dirty="0" err="1">
                <a:solidFill>
                  <a:srgbClr val="666666"/>
                </a:solidFill>
                <a:highlight>
                  <a:schemeClr val="lt1"/>
                </a:highlight>
              </a:rPr>
              <a:t>Siberiks</a:t>
            </a:r>
            <a:r>
              <a:rPr lang="pl-PL" sz="1250" dirty="0">
                <a:solidFill>
                  <a:srgbClr val="666666"/>
                </a:solidFill>
                <a:highlight>
                  <a:schemeClr val="lt1"/>
                </a:highlight>
              </a:rPr>
              <a:t>.</a:t>
            </a:r>
            <a:endParaRP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d3a4c777a5_0_8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3" name="Google Shape;493;g2d3a4c777a5_0_8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pl-PL" sz="1250" dirty="0" err="1">
                <a:solidFill>
                  <a:srgbClr val="666666"/>
                </a:solidFill>
                <a:highlight>
                  <a:schemeClr val="lt1"/>
                </a:highlight>
              </a:rPr>
              <a:t>Paljud</a:t>
            </a:r>
            <a:r>
              <a:rPr lang="pl-PL" sz="1250" dirty="0">
                <a:solidFill>
                  <a:srgbClr val="666666"/>
                </a:solidFill>
                <a:highlight>
                  <a:schemeClr val="lt1"/>
                </a:highlight>
              </a:rPr>
              <a:t> </a:t>
            </a:r>
            <a:r>
              <a:rPr lang="pl-PL" sz="1250" dirty="0" err="1">
                <a:solidFill>
                  <a:srgbClr val="666666"/>
                </a:solidFill>
                <a:highlight>
                  <a:schemeClr val="lt1"/>
                </a:highlight>
              </a:rPr>
              <a:t>tema</a:t>
            </a:r>
            <a:r>
              <a:rPr lang="pl-PL" sz="1250" dirty="0">
                <a:solidFill>
                  <a:srgbClr val="666666"/>
                </a:solidFill>
                <a:highlight>
                  <a:schemeClr val="lt1"/>
                </a:highlight>
              </a:rPr>
              <a:t> </a:t>
            </a:r>
            <a:r>
              <a:rPr lang="pl-PL" sz="1250" dirty="0" err="1">
                <a:solidFill>
                  <a:srgbClr val="666666"/>
                </a:solidFill>
                <a:highlight>
                  <a:schemeClr val="lt1"/>
                </a:highlight>
              </a:rPr>
              <a:t>ideed</a:t>
            </a:r>
            <a:r>
              <a:rPr lang="pl-PL" sz="1250" dirty="0">
                <a:solidFill>
                  <a:srgbClr val="666666"/>
                </a:solidFill>
                <a:highlight>
                  <a:schemeClr val="lt1"/>
                </a:highlight>
              </a:rPr>
              <a:t> ja </a:t>
            </a:r>
            <a:r>
              <a:rPr lang="pl-PL" sz="1250" dirty="0" err="1">
                <a:solidFill>
                  <a:srgbClr val="666666"/>
                </a:solidFill>
                <a:highlight>
                  <a:schemeClr val="lt1"/>
                </a:highlight>
              </a:rPr>
              <a:t>katsed</a:t>
            </a:r>
            <a:r>
              <a:rPr lang="pl-PL" sz="1250" dirty="0">
                <a:solidFill>
                  <a:srgbClr val="666666"/>
                </a:solidFill>
                <a:highlight>
                  <a:schemeClr val="lt1"/>
                </a:highlight>
              </a:rPr>
              <a:t> </a:t>
            </a:r>
            <a:r>
              <a:rPr lang="pl-PL" sz="1250" dirty="0" err="1">
                <a:solidFill>
                  <a:srgbClr val="666666"/>
                </a:solidFill>
                <a:highlight>
                  <a:schemeClr val="lt1"/>
                </a:highlight>
              </a:rPr>
              <a:t>läksid</a:t>
            </a:r>
            <a:r>
              <a:rPr lang="pl-PL" sz="1250" dirty="0">
                <a:solidFill>
                  <a:srgbClr val="666666"/>
                </a:solidFill>
                <a:highlight>
                  <a:schemeClr val="lt1"/>
                </a:highlight>
              </a:rPr>
              <a:t> </a:t>
            </a:r>
            <a:r>
              <a:rPr lang="pl-PL" sz="1250" dirty="0" err="1">
                <a:solidFill>
                  <a:srgbClr val="666666"/>
                </a:solidFill>
                <a:highlight>
                  <a:schemeClr val="lt1"/>
                </a:highlight>
              </a:rPr>
              <a:t>vastuollu</a:t>
            </a:r>
            <a:r>
              <a:rPr lang="pl-PL" sz="1250" dirty="0">
                <a:solidFill>
                  <a:srgbClr val="666666"/>
                </a:solidFill>
                <a:highlight>
                  <a:schemeClr val="lt1"/>
                </a:highlight>
              </a:rPr>
              <a:t> </a:t>
            </a:r>
            <a:r>
              <a:rPr lang="pl-PL" sz="1250" dirty="0" err="1">
                <a:solidFill>
                  <a:srgbClr val="666666"/>
                </a:solidFill>
                <a:highlight>
                  <a:schemeClr val="lt1"/>
                </a:highlight>
              </a:rPr>
              <a:t>ametlike</a:t>
            </a:r>
            <a:r>
              <a:rPr lang="pl-PL" sz="1250" dirty="0">
                <a:solidFill>
                  <a:srgbClr val="666666"/>
                </a:solidFill>
                <a:highlight>
                  <a:schemeClr val="lt1"/>
                </a:highlight>
              </a:rPr>
              <a:t> </a:t>
            </a:r>
            <a:r>
              <a:rPr lang="pl-PL" sz="1250" dirty="0" err="1">
                <a:solidFill>
                  <a:srgbClr val="666666"/>
                </a:solidFill>
                <a:highlight>
                  <a:schemeClr val="lt1"/>
                </a:highlight>
              </a:rPr>
              <a:t>nõuetega</a:t>
            </a:r>
            <a:r>
              <a:rPr lang="pl-PL" sz="1250" dirty="0">
                <a:solidFill>
                  <a:srgbClr val="666666"/>
                </a:solidFill>
                <a:highlight>
                  <a:schemeClr val="lt1"/>
                </a:highlight>
              </a:rPr>
              <a:t>, mis </a:t>
            </a:r>
            <a:r>
              <a:rPr lang="pl-PL" sz="1250" dirty="0" err="1">
                <a:solidFill>
                  <a:srgbClr val="666666"/>
                </a:solidFill>
                <a:highlight>
                  <a:schemeClr val="lt1"/>
                </a:highlight>
              </a:rPr>
              <a:t>viis</a:t>
            </a:r>
            <a:r>
              <a:rPr lang="pl-PL" sz="1250" dirty="0">
                <a:solidFill>
                  <a:srgbClr val="666666"/>
                </a:solidFill>
                <a:highlight>
                  <a:schemeClr val="lt1"/>
                </a:highlight>
              </a:rPr>
              <a:t> </a:t>
            </a:r>
            <a:r>
              <a:rPr lang="pl-PL" sz="1250" dirty="0" err="1">
                <a:solidFill>
                  <a:srgbClr val="666666"/>
                </a:solidFill>
                <a:highlight>
                  <a:schemeClr val="lt1"/>
                </a:highlight>
              </a:rPr>
              <a:t>mitme</a:t>
            </a:r>
            <a:r>
              <a:rPr lang="pl-PL" sz="1250" dirty="0">
                <a:solidFill>
                  <a:srgbClr val="666666"/>
                </a:solidFill>
                <a:highlight>
                  <a:schemeClr val="lt1"/>
                </a:highlight>
              </a:rPr>
              <a:t> </a:t>
            </a:r>
            <a:r>
              <a:rPr lang="pl-PL" sz="1250" dirty="0" err="1">
                <a:solidFill>
                  <a:srgbClr val="666666"/>
                </a:solidFill>
                <a:highlight>
                  <a:schemeClr val="lt1"/>
                </a:highlight>
              </a:rPr>
              <a:t>tüütu</a:t>
            </a:r>
            <a:r>
              <a:rPr lang="pl-PL" sz="1250" dirty="0">
                <a:solidFill>
                  <a:srgbClr val="666666"/>
                </a:solidFill>
                <a:highlight>
                  <a:schemeClr val="lt1"/>
                </a:highlight>
              </a:rPr>
              <a:t> ja </a:t>
            </a:r>
            <a:r>
              <a:rPr lang="pl-PL" sz="1250" dirty="0" err="1">
                <a:solidFill>
                  <a:srgbClr val="666666"/>
                </a:solidFill>
                <a:highlight>
                  <a:schemeClr val="lt1"/>
                </a:highlight>
              </a:rPr>
              <a:t>kohati</a:t>
            </a:r>
            <a:r>
              <a:rPr lang="pl-PL" sz="1250" dirty="0">
                <a:solidFill>
                  <a:srgbClr val="666666"/>
                </a:solidFill>
                <a:highlight>
                  <a:schemeClr val="lt1"/>
                </a:highlight>
              </a:rPr>
              <a:t> </a:t>
            </a:r>
            <a:r>
              <a:rPr lang="pl-PL" sz="1250" dirty="0" err="1">
                <a:solidFill>
                  <a:srgbClr val="666666"/>
                </a:solidFill>
                <a:highlight>
                  <a:schemeClr val="lt1"/>
                </a:highlight>
              </a:rPr>
              <a:t>eluohtliku</a:t>
            </a:r>
            <a:r>
              <a:rPr lang="pl-PL" sz="1250" dirty="0">
                <a:solidFill>
                  <a:srgbClr val="666666"/>
                </a:solidFill>
                <a:highlight>
                  <a:schemeClr val="lt1"/>
                </a:highlight>
              </a:rPr>
              <a:t> </a:t>
            </a:r>
            <a:r>
              <a:rPr lang="pl-PL" sz="1250" dirty="0" err="1">
                <a:solidFill>
                  <a:srgbClr val="666666"/>
                </a:solidFill>
                <a:highlight>
                  <a:schemeClr val="lt1"/>
                </a:highlight>
              </a:rPr>
              <a:t>kohtuasjani</a:t>
            </a:r>
            <a:r>
              <a:rPr lang="pl-PL" sz="1250" dirty="0">
                <a:solidFill>
                  <a:srgbClr val="666666"/>
                </a:solidFill>
                <a:highlight>
                  <a:schemeClr val="lt1"/>
                </a:highlight>
              </a:rPr>
              <a:t>.</a:t>
            </a:r>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2d3a4c777a5_0_89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8" name="Google Shape;498;g2d3a4c777a5_0_8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2d3a4c777a5_0_90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7" name="Google Shape;507;g2d3a4c777a5_0_9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2d3a4c777a5_0_90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5" name="Google Shape;515;g2d3a4c777a5_0_9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b87d1ab1a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b87d1ab1a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2d3a4c777a5_0_9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3" name="Google Shape;523;g2d3a4c777a5_0_9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d3a4c777a5_0_92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1" name="Google Shape;531;g2d3a4c777a5_0_9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d3a4c777a5_0_93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9" name="Google Shape;539;g2d3a4c777a5_0_9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2d3a4c777a5_0_9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7" name="Google Shape;547;g2d3a4c777a5_0_9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2d3a4c777a5_0_94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5" name="Google Shape;555;g2d3a4c777a5_0_9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2d3a4c777a5_0_9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3" name="Google Shape;563;g2d3a4c777a5_0_9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2d3a4c777a5_0_9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1" name="Google Shape;571;g2d3a4c777a5_0_9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2d3a4c777a5_0_96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9" name="Google Shape;579;g2d3a4c777a5_0_9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2d3a4c777a5_0_9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7" name="Google Shape;587;g2d3a4c777a5_0_9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2d3a4c777a5_0_9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5" name="Google Shape;595;g2d3a4c777a5_0_9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sz="1250" dirty="0" err="1">
                <a:solidFill>
                  <a:srgbClr val="666666"/>
                </a:solidFill>
                <a:highlight>
                  <a:srgbClr val="FFFFFF"/>
                </a:highlight>
              </a:rPr>
              <a:t>Sepp</a:t>
            </a:r>
            <a:r>
              <a:rPr lang="pl-PL" sz="1250" dirty="0">
                <a:solidFill>
                  <a:srgbClr val="666666"/>
                </a:solidFill>
                <a:highlight>
                  <a:srgbClr val="FFFFFF"/>
                </a:highlight>
              </a:rPr>
              <a:t> Holzer </a:t>
            </a:r>
            <a:r>
              <a:rPr lang="pl-PL" sz="1250" dirty="0" err="1">
                <a:solidFill>
                  <a:srgbClr val="666666"/>
                </a:solidFill>
                <a:highlight>
                  <a:srgbClr val="FFFFFF"/>
                </a:highlight>
              </a:rPr>
              <a:t>sündis</a:t>
            </a:r>
            <a:r>
              <a:rPr lang="pl-PL" sz="1250" dirty="0">
                <a:solidFill>
                  <a:srgbClr val="666666"/>
                </a:solidFill>
                <a:highlight>
                  <a:srgbClr val="FFFFFF"/>
                </a:highlight>
              </a:rPr>
              <a:t> ja </a:t>
            </a:r>
            <a:r>
              <a:rPr lang="pl-PL" sz="1250" dirty="0" err="1">
                <a:solidFill>
                  <a:srgbClr val="666666"/>
                </a:solidFill>
                <a:highlight>
                  <a:srgbClr val="FFFFFF"/>
                </a:highlight>
              </a:rPr>
              <a:t>kasvas</a:t>
            </a:r>
            <a:r>
              <a:rPr lang="pl-PL" sz="1250" dirty="0">
                <a:solidFill>
                  <a:srgbClr val="666666"/>
                </a:solidFill>
                <a:highlight>
                  <a:srgbClr val="FFFFFF"/>
                </a:highlight>
              </a:rPr>
              <a:t> </a:t>
            </a:r>
            <a:r>
              <a:rPr lang="pl-PL" sz="1250" dirty="0" err="1">
                <a:solidFill>
                  <a:srgbClr val="666666"/>
                </a:solidFill>
                <a:highlight>
                  <a:srgbClr val="FFFFFF"/>
                </a:highlight>
              </a:rPr>
              <a:t>üles</a:t>
            </a:r>
            <a:r>
              <a:rPr lang="pl-PL" sz="1250" dirty="0">
                <a:solidFill>
                  <a:srgbClr val="666666"/>
                </a:solidFill>
                <a:highlight>
                  <a:srgbClr val="FFFFFF"/>
                </a:highlight>
              </a:rPr>
              <a:t> </a:t>
            </a:r>
            <a:r>
              <a:rPr lang="pl-PL" sz="1250" dirty="0" err="1">
                <a:solidFill>
                  <a:srgbClr val="666666"/>
                </a:solidFill>
                <a:highlight>
                  <a:srgbClr val="FFFFFF"/>
                </a:highlight>
              </a:rPr>
              <a:t>Krameterhofis</a:t>
            </a:r>
            <a:r>
              <a:rPr lang="pl-PL" sz="1250" dirty="0">
                <a:solidFill>
                  <a:srgbClr val="666666"/>
                </a:solidFill>
                <a:highlight>
                  <a:srgbClr val="FFFFFF"/>
                </a:highlight>
              </a:rPr>
              <a:t>.</a:t>
            </a:r>
          </a:p>
          <a:p>
            <a:pPr marL="0" lvl="0" indent="0" algn="l" rtl="0">
              <a:lnSpc>
                <a:spcPct val="100000"/>
              </a:lnSpc>
              <a:spcBef>
                <a:spcPts val="0"/>
              </a:spcBef>
              <a:spcAft>
                <a:spcPts val="0"/>
              </a:spcAft>
              <a:buSzPts val="1100"/>
              <a:buNone/>
            </a:pPr>
            <a:r>
              <a:rPr lang="pl-PL" sz="1250" dirty="0" err="1">
                <a:solidFill>
                  <a:srgbClr val="666666"/>
                </a:solidFill>
                <a:highlight>
                  <a:srgbClr val="FFFFFF"/>
                </a:highlight>
              </a:rPr>
              <a:t>Pikkade</a:t>
            </a:r>
            <a:r>
              <a:rPr lang="pl-PL" sz="1250" dirty="0">
                <a:solidFill>
                  <a:srgbClr val="666666"/>
                </a:solidFill>
                <a:highlight>
                  <a:srgbClr val="FFFFFF"/>
                </a:highlight>
              </a:rPr>
              <a:t> ja </a:t>
            </a:r>
            <a:r>
              <a:rPr lang="pl-PL" sz="1250" dirty="0" err="1">
                <a:solidFill>
                  <a:srgbClr val="666666"/>
                </a:solidFill>
                <a:highlight>
                  <a:srgbClr val="FFFFFF"/>
                </a:highlight>
              </a:rPr>
              <a:t>karmide</a:t>
            </a:r>
            <a:r>
              <a:rPr lang="pl-PL" sz="1250" dirty="0">
                <a:solidFill>
                  <a:srgbClr val="666666"/>
                </a:solidFill>
                <a:highlight>
                  <a:srgbClr val="FFFFFF"/>
                </a:highlight>
              </a:rPr>
              <a:t> </a:t>
            </a:r>
            <a:r>
              <a:rPr lang="pl-PL" sz="1250" dirty="0" err="1">
                <a:solidFill>
                  <a:srgbClr val="666666"/>
                </a:solidFill>
                <a:highlight>
                  <a:srgbClr val="FFFFFF"/>
                </a:highlight>
              </a:rPr>
              <a:t>talvehooaegade</a:t>
            </a:r>
            <a:r>
              <a:rPr lang="pl-PL" sz="1250" dirty="0">
                <a:solidFill>
                  <a:srgbClr val="666666"/>
                </a:solidFill>
                <a:highlight>
                  <a:srgbClr val="FFFFFF"/>
                </a:highlight>
              </a:rPr>
              <a:t> </a:t>
            </a:r>
            <a:r>
              <a:rPr lang="pl-PL" sz="1250" dirty="0" err="1">
                <a:solidFill>
                  <a:srgbClr val="666666"/>
                </a:solidFill>
                <a:highlight>
                  <a:srgbClr val="FFFFFF"/>
                </a:highlight>
              </a:rPr>
              <a:t>ning</a:t>
            </a:r>
            <a:r>
              <a:rPr lang="pl-PL" sz="1250" dirty="0">
                <a:solidFill>
                  <a:srgbClr val="666666"/>
                </a:solidFill>
                <a:highlight>
                  <a:srgbClr val="FFFFFF"/>
                </a:highlight>
              </a:rPr>
              <a:t> </a:t>
            </a:r>
            <a:r>
              <a:rPr lang="pl-PL" sz="1250" dirty="0" err="1">
                <a:solidFill>
                  <a:srgbClr val="666666"/>
                </a:solidFill>
                <a:highlight>
                  <a:srgbClr val="FFFFFF"/>
                </a:highlight>
              </a:rPr>
              <a:t>madala</a:t>
            </a:r>
            <a:r>
              <a:rPr lang="pl-PL" sz="1250" dirty="0">
                <a:solidFill>
                  <a:srgbClr val="666666"/>
                </a:solidFill>
                <a:highlight>
                  <a:srgbClr val="FFFFFF"/>
                </a:highlight>
              </a:rPr>
              <a:t> </a:t>
            </a:r>
            <a:r>
              <a:rPr lang="pl-PL" sz="1250" dirty="0" err="1">
                <a:solidFill>
                  <a:srgbClr val="666666"/>
                </a:solidFill>
                <a:highlight>
                  <a:srgbClr val="FFFFFF"/>
                </a:highlight>
              </a:rPr>
              <a:t>aasta</a:t>
            </a:r>
            <a:r>
              <a:rPr lang="pl-PL" sz="1250" dirty="0">
                <a:solidFill>
                  <a:srgbClr val="666666"/>
                </a:solidFill>
                <a:highlight>
                  <a:srgbClr val="FFFFFF"/>
                </a:highlight>
              </a:rPr>
              <a:t> </a:t>
            </a:r>
            <a:r>
              <a:rPr lang="pl-PL" sz="1250" dirty="0" err="1">
                <a:solidFill>
                  <a:srgbClr val="666666"/>
                </a:solidFill>
                <a:highlight>
                  <a:srgbClr val="FFFFFF"/>
                </a:highlight>
              </a:rPr>
              <a:t>keskmise</a:t>
            </a:r>
            <a:r>
              <a:rPr lang="pl-PL" sz="1250" dirty="0">
                <a:solidFill>
                  <a:srgbClr val="666666"/>
                </a:solidFill>
                <a:highlight>
                  <a:srgbClr val="FFFFFF"/>
                </a:highlight>
              </a:rPr>
              <a:t> </a:t>
            </a:r>
            <a:r>
              <a:rPr lang="pl-PL" sz="1250" dirty="0" err="1">
                <a:solidFill>
                  <a:srgbClr val="666666"/>
                </a:solidFill>
                <a:highlight>
                  <a:srgbClr val="FFFFFF"/>
                </a:highlight>
              </a:rPr>
              <a:t>temperatuuri</a:t>
            </a:r>
            <a:r>
              <a:rPr lang="pl-PL" sz="1250" dirty="0">
                <a:solidFill>
                  <a:srgbClr val="666666"/>
                </a:solidFill>
                <a:highlight>
                  <a:srgbClr val="FFFFFF"/>
                </a:highlight>
              </a:rPr>
              <a:t> </a:t>
            </a:r>
            <a:r>
              <a:rPr lang="pl-PL" sz="1250" dirty="0" err="1">
                <a:solidFill>
                  <a:srgbClr val="666666"/>
                </a:solidFill>
                <a:highlight>
                  <a:srgbClr val="FFFFFF"/>
                </a:highlight>
              </a:rPr>
              <a:t>tõttu</a:t>
            </a:r>
            <a:r>
              <a:rPr lang="pl-PL" sz="1250" dirty="0">
                <a:solidFill>
                  <a:srgbClr val="666666"/>
                </a:solidFill>
                <a:highlight>
                  <a:srgbClr val="FFFFFF"/>
                </a:highlight>
              </a:rPr>
              <a:t> on </a:t>
            </a:r>
            <a:r>
              <a:rPr lang="pl-PL" sz="1250" dirty="0" err="1">
                <a:solidFill>
                  <a:srgbClr val="666666"/>
                </a:solidFill>
                <a:highlight>
                  <a:srgbClr val="FFFFFF"/>
                </a:highlight>
              </a:rPr>
              <a:t>Lungau</a:t>
            </a:r>
            <a:r>
              <a:rPr lang="pl-PL" sz="1250" dirty="0">
                <a:solidFill>
                  <a:srgbClr val="666666"/>
                </a:solidFill>
                <a:highlight>
                  <a:srgbClr val="FFFFFF"/>
                </a:highlight>
              </a:rPr>
              <a:t> </a:t>
            </a:r>
            <a:r>
              <a:rPr lang="pl-PL" sz="1250" dirty="0" err="1">
                <a:solidFill>
                  <a:srgbClr val="666666"/>
                </a:solidFill>
                <a:highlight>
                  <a:srgbClr val="FFFFFF"/>
                </a:highlight>
              </a:rPr>
              <a:t>hüüdnimeks</a:t>
            </a:r>
            <a:r>
              <a:rPr lang="pl-PL" sz="1250" dirty="0">
                <a:solidFill>
                  <a:srgbClr val="666666"/>
                </a:solidFill>
                <a:highlight>
                  <a:srgbClr val="FFFFFF"/>
                </a:highlight>
              </a:rPr>
              <a:t> </a:t>
            </a:r>
            <a:r>
              <a:rPr lang="pl-PL" sz="1250" dirty="0" err="1">
                <a:solidFill>
                  <a:srgbClr val="666666"/>
                </a:solidFill>
                <a:highlight>
                  <a:srgbClr val="FFFFFF"/>
                </a:highlight>
              </a:rPr>
              <a:t>saanud</a:t>
            </a:r>
            <a:r>
              <a:rPr lang="pl-PL" sz="1250" dirty="0">
                <a:solidFill>
                  <a:srgbClr val="666666"/>
                </a:solidFill>
                <a:highlight>
                  <a:srgbClr val="FFFFFF"/>
                </a:highlight>
              </a:rPr>
              <a:t> Austria mini-</a:t>
            </a:r>
            <a:r>
              <a:rPr lang="pl-PL" sz="1250" dirty="0" err="1">
                <a:solidFill>
                  <a:srgbClr val="666666"/>
                </a:solidFill>
                <a:highlight>
                  <a:srgbClr val="FFFFFF"/>
                </a:highlight>
              </a:rPr>
              <a:t>Siber</a:t>
            </a:r>
            <a:r>
              <a:rPr lang="pl-PL" sz="1250" dirty="0">
                <a:solidFill>
                  <a:srgbClr val="666666"/>
                </a:solidFill>
                <a:highlight>
                  <a:srgbClr val="FFFFFF"/>
                </a:highlight>
              </a:rPr>
              <a:t>. </a:t>
            </a:r>
            <a:r>
              <a:rPr lang="pl-PL" sz="1250" dirty="0" err="1">
                <a:solidFill>
                  <a:srgbClr val="666666"/>
                </a:solidFill>
                <a:highlight>
                  <a:srgbClr val="FFFFFF"/>
                </a:highlight>
              </a:rPr>
              <a:t>Pakasepäevi</a:t>
            </a:r>
            <a:r>
              <a:rPr lang="pl-PL" sz="1250" dirty="0">
                <a:solidFill>
                  <a:srgbClr val="666666"/>
                </a:solidFill>
                <a:highlight>
                  <a:srgbClr val="FFFFFF"/>
                </a:highlight>
              </a:rPr>
              <a:t> on 170 </a:t>
            </a:r>
            <a:r>
              <a:rPr lang="pl-PL" sz="1250" dirty="0" err="1">
                <a:solidFill>
                  <a:srgbClr val="666666"/>
                </a:solidFill>
                <a:highlight>
                  <a:srgbClr val="FFFFFF"/>
                </a:highlight>
              </a:rPr>
              <a:t>ringis</a:t>
            </a:r>
            <a:r>
              <a:rPr lang="pl-PL" sz="1250" dirty="0">
                <a:solidFill>
                  <a:srgbClr val="666666"/>
                </a:solidFill>
                <a:highlight>
                  <a:srgbClr val="FFFFFF"/>
                </a:highlight>
              </a:rPr>
              <a:t>, </a:t>
            </a:r>
            <a:r>
              <a:rPr lang="pl-PL" sz="1250" dirty="0" err="1">
                <a:solidFill>
                  <a:srgbClr val="666666"/>
                </a:solidFill>
                <a:highlight>
                  <a:srgbClr val="FFFFFF"/>
                </a:highlight>
              </a:rPr>
              <a:t>millest</a:t>
            </a:r>
            <a:r>
              <a:rPr lang="pl-PL" sz="1250" dirty="0">
                <a:solidFill>
                  <a:srgbClr val="666666"/>
                </a:solidFill>
                <a:highlight>
                  <a:srgbClr val="FFFFFF"/>
                </a:highlight>
              </a:rPr>
              <a:t> </a:t>
            </a:r>
            <a:r>
              <a:rPr lang="pl-PL" sz="1250" dirty="0" err="1">
                <a:solidFill>
                  <a:srgbClr val="666666"/>
                </a:solidFill>
                <a:highlight>
                  <a:srgbClr val="FFFFFF"/>
                </a:highlight>
              </a:rPr>
              <a:t>umbes</a:t>
            </a:r>
            <a:r>
              <a:rPr lang="pl-PL" sz="1250" dirty="0">
                <a:solidFill>
                  <a:srgbClr val="666666"/>
                </a:solidFill>
                <a:highlight>
                  <a:srgbClr val="FFFFFF"/>
                </a:highlight>
              </a:rPr>
              <a:t> 50 on </a:t>
            </a:r>
            <a:r>
              <a:rPr lang="pl-PL" sz="1250" dirty="0" err="1">
                <a:solidFill>
                  <a:srgbClr val="666666"/>
                </a:solidFill>
                <a:highlight>
                  <a:srgbClr val="FFFFFF"/>
                </a:highlight>
              </a:rPr>
              <a:t>jä</a:t>
            </a:r>
            <a:r>
              <a:rPr lang="et-EE" sz="1250" dirty="0" err="1">
                <a:solidFill>
                  <a:srgbClr val="666666"/>
                </a:solidFill>
                <a:highlight>
                  <a:srgbClr val="FFFFFF"/>
                </a:highlight>
              </a:rPr>
              <a:t>ised</a:t>
            </a:r>
            <a:r>
              <a:rPr lang="et-EE" sz="1250" dirty="0">
                <a:solidFill>
                  <a:srgbClr val="666666"/>
                </a:solidFill>
                <a:highlight>
                  <a:srgbClr val="FFFFFF"/>
                </a:highlight>
              </a:rPr>
              <a:t> </a:t>
            </a:r>
            <a:r>
              <a:rPr lang="pl-PL" sz="1250" dirty="0" err="1">
                <a:solidFill>
                  <a:srgbClr val="666666"/>
                </a:solidFill>
                <a:highlight>
                  <a:srgbClr val="FFFFFF"/>
                </a:highlight>
              </a:rPr>
              <a:t>päevad</a:t>
            </a:r>
            <a:r>
              <a:rPr lang="pl-PL" sz="1250" dirty="0">
                <a:solidFill>
                  <a:srgbClr val="666666"/>
                </a:solidFill>
                <a:highlight>
                  <a:srgbClr val="FFFFFF"/>
                </a:highlight>
              </a:rPr>
              <a:t> </a:t>
            </a:r>
            <a:r>
              <a:rPr lang="pl-PL" sz="1250" dirty="0" err="1">
                <a:solidFill>
                  <a:srgbClr val="666666"/>
                </a:solidFill>
                <a:highlight>
                  <a:srgbClr val="FFFFFF"/>
                </a:highlight>
              </a:rPr>
              <a:t>ehk</a:t>
            </a:r>
            <a:r>
              <a:rPr lang="pl-PL" sz="1250" dirty="0">
                <a:solidFill>
                  <a:srgbClr val="666666"/>
                </a:solidFill>
                <a:highlight>
                  <a:srgbClr val="FFFFFF"/>
                </a:highlight>
              </a:rPr>
              <a:t> </a:t>
            </a:r>
            <a:r>
              <a:rPr lang="pl-PL" sz="1250" dirty="0" err="1">
                <a:solidFill>
                  <a:srgbClr val="666666"/>
                </a:solidFill>
                <a:highlight>
                  <a:srgbClr val="FFFFFF"/>
                </a:highlight>
              </a:rPr>
              <a:t>päevad</a:t>
            </a:r>
            <a:r>
              <a:rPr lang="pl-PL" sz="1250" dirty="0">
                <a:solidFill>
                  <a:srgbClr val="666666"/>
                </a:solidFill>
                <a:highlight>
                  <a:srgbClr val="FFFFFF"/>
                </a:highlight>
              </a:rPr>
              <a:t>, mil </a:t>
            </a:r>
            <a:r>
              <a:rPr lang="pl-PL" sz="1250" dirty="0" err="1">
                <a:solidFill>
                  <a:srgbClr val="666666"/>
                </a:solidFill>
                <a:highlight>
                  <a:srgbClr val="FFFFFF"/>
                </a:highlight>
              </a:rPr>
              <a:t>termomeeter</a:t>
            </a:r>
            <a:r>
              <a:rPr lang="pl-PL" sz="1250" dirty="0">
                <a:solidFill>
                  <a:srgbClr val="666666"/>
                </a:solidFill>
                <a:highlight>
                  <a:srgbClr val="FFFFFF"/>
                </a:highlight>
              </a:rPr>
              <a:t> </a:t>
            </a:r>
            <a:r>
              <a:rPr lang="pl-PL" sz="1250" dirty="0" err="1">
                <a:solidFill>
                  <a:srgbClr val="666666"/>
                </a:solidFill>
                <a:highlight>
                  <a:srgbClr val="FFFFFF"/>
                </a:highlight>
              </a:rPr>
              <a:t>ei</a:t>
            </a:r>
            <a:r>
              <a:rPr lang="pl-PL" sz="1250" dirty="0">
                <a:solidFill>
                  <a:srgbClr val="666666"/>
                </a:solidFill>
                <a:highlight>
                  <a:srgbClr val="FFFFFF"/>
                </a:highlight>
              </a:rPr>
              <a:t> </a:t>
            </a:r>
            <a:r>
              <a:rPr lang="pl-PL" sz="1250" dirty="0" err="1">
                <a:solidFill>
                  <a:srgbClr val="666666"/>
                </a:solidFill>
                <a:highlight>
                  <a:srgbClr val="FFFFFF"/>
                </a:highlight>
              </a:rPr>
              <a:t>tõuse</a:t>
            </a:r>
            <a:r>
              <a:rPr lang="pl-PL" sz="1250" dirty="0">
                <a:solidFill>
                  <a:srgbClr val="666666"/>
                </a:solidFill>
                <a:highlight>
                  <a:srgbClr val="FFFFFF"/>
                </a:highlight>
              </a:rPr>
              <a:t> </a:t>
            </a:r>
            <a:r>
              <a:rPr lang="pl-PL" sz="1250" dirty="0" err="1">
                <a:solidFill>
                  <a:srgbClr val="666666"/>
                </a:solidFill>
                <a:highlight>
                  <a:srgbClr val="FFFFFF"/>
                </a:highlight>
              </a:rPr>
              <a:t>üle</a:t>
            </a:r>
            <a:r>
              <a:rPr lang="pl-PL" sz="1250" dirty="0">
                <a:solidFill>
                  <a:srgbClr val="666666"/>
                </a:solidFill>
                <a:highlight>
                  <a:srgbClr val="FFFFFF"/>
                </a:highlight>
              </a:rPr>
              <a:t> </a:t>
            </a:r>
            <a:r>
              <a:rPr lang="pl-PL" sz="1250" dirty="0" err="1">
                <a:solidFill>
                  <a:srgbClr val="666666"/>
                </a:solidFill>
                <a:highlight>
                  <a:srgbClr val="FFFFFF"/>
                </a:highlight>
              </a:rPr>
              <a:t>nulli</a:t>
            </a:r>
            <a:r>
              <a:rPr lang="pl-PL" sz="1250" dirty="0">
                <a:solidFill>
                  <a:srgbClr val="666666"/>
                </a:solidFill>
                <a:highlight>
                  <a:srgbClr val="FFFFFF"/>
                </a:highlight>
              </a:rPr>
              <a:t> </a:t>
            </a:r>
            <a:r>
              <a:rPr lang="pl-PL" sz="1250" dirty="0" err="1">
                <a:solidFill>
                  <a:srgbClr val="666666"/>
                </a:solidFill>
                <a:highlight>
                  <a:srgbClr val="FFFFFF"/>
                </a:highlight>
              </a:rPr>
              <a:t>kraadi</a:t>
            </a:r>
            <a:r>
              <a:rPr lang="pl-PL" sz="1250" dirty="0">
                <a:solidFill>
                  <a:srgbClr val="666666"/>
                </a:solidFill>
                <a:highlight>
                  <a:srgbClr val="FFFFFF"/>
                </a:highlight>
              </a:rPr>
              <a:t> </a:t>
            </a:r>
            <a:r>
              <a:rPr lang="pl-PL" sz="1250" dirty="0" err="1">
                <a:solidFill>
                  <a:srgbClr val="666666"/>
                </a:solidFill>
                <a:highlight>
                  <a:srgbClr val="FFFFFF"/>
                </a:highlight>
              </a:rPr>
              <a:t>Celsiuse</a:t>
            </a:r>
            <a:r>
              <a:rPr lang="pl-PL" sz="1250" dirty="0">
                <a:solidFill>
                  <a:srgbClr val="666666"/>
                </a:solidFill>
                <a:highlight>
                  <a:srgbClr val="FFFFFF"/>
                </a:highlight>
              </a:rPr>
              <a:t> </a:t>
            </a:r>
            <a:r>
              <a:rPr lang="pl-PL" sz="1250" dirty="0" err="1">
                <a:solidFill>
                  <a:srgbClr val="666666"/>
                </a:solidFill>
                <a:highlight>
                  <a:srgbClr val="FFFFFF"/>
                </a:highlight>
              </a:rPr>
              <a:t>järgi</a:t>
            </a:r>
            <a:r>
              <a:rPr lang="pl-PL" sz="1250" dirty="0">
                <a:solidFill>
                  <a:srgbClr val="666666"/>
                </a:solidFill>
                <a:highlight>
                  <a:srgbClr val="FFFFFF"/>
                </a:highlight>
              </a:rPr>
              <a:t>. </a:t>
            </a:r>
            <a:r>
              <a:rPr lang="pl-PL" sz="1250" dirty="0" err="1">
                <a:solidFill>
                  <a:srgbClr val="666666"/>
                </a:solidFill>
                <a:highlight>
                  <a:srgbClr val="FFFFFF"/>
                </a:highlight>
              </a:rPr>
              <a:t>Aasta</a:t>
            </a:r>
            <a:r>
              <a:rPr lang="pl-PL" sz="1250" dirty="0">
                <a:solidFill>
                  <a:srgbClr val="666666"/>
                </a:solidFill>
                <a:highlight>
                  <a:srgbClr val="FFFFFF"/>
                </a:highlight>
              </a:rPr>
              <a:t> </a:t>
            </a:r>
            <a:r>
              <a:rPr lang="pl-PL" sz="1250" dirty="0" err="1">
                <a:solidFill>
                  <a:srgbClr val="666666"/>
                </a:solidFill>
                <a:highlight>
                  <a:srgbClr val="FFFFFF"/>
                </a:highlight>
              </a:rPr>
              <a:t>keskmine</a:t>
            </a:r>
            <a:r>
              <a:rPr lang="pl-PL" sz="1250" dirty="0">
                <a:solidFill>
                  <a:srgbClr val="666666"/>
                </a:solidFill>
                <a:highlight>
                  <a:srgbClr val="FFFFFF"/>
                </a:highlight>
              </a:rPr>
              <a:t> </a:t>
            </a:r>
            <a:r>
              <a:rPr lang="pl-PL" sz="1250" dirty="0" err="1">
                <a:solidFill>
                  <a:srgbClr val="666666"/>
                </a:solidFill>
                <a:highlight>
                  <a:srgbClr val="FFFFFF"/>
                </a:highlight>
              </a:rPr>
              <a:t>sademete</a:t>
            </a:r>
            <a:r>
              <a:rPr lang="pl-PL" sz="1250" dirty="0">
                <a:solidFill>
                  <a:srgbClr val="666666"/>
                </a:solidFill>
                <a:highlight>
                  <a:srgbClr val="FFFFFF"/>
                </a:highlight>
              </a:rPr>
              <a:t> hulk </a:t>
            </a:r>
            <a:r>
              <a:rPr lang="pl-PL" sz="1250" dirty="0" err="1">
                <a:solidFill>
                  <a:srgbClr val="666666"/>
                </a:solidFill>
                <a:highlight>
                  <a:srgbClr val="FFFFFF"/>
                </a:highlight>
              </a:rPr>
              <a:t>jääb</a:t>
            </a:r>
            <a:r>
              <a:rPr lang="pl-PL" sz="1250" dirty="0">
                <a:solidFill>
                  <a:srgbClr val="666666"/>
                </a:solidFill>
                <a:highlight>
                  <a:srgbClr val="FFFFFF"/>
                </a:highlight>
              </a:rPr>
              <a:t> </a:t>
            </a:r>
            <a:r>
              <a:rPr lang="pl-PL" sz="1250" dirty="0" err="1">
                <a:solidFill>
                  <a:srgbClr val="666666"/>
                </a:solidFill>
                <a:highlight>
                  <a:srgbClr val="FFFFFF"/>
                </a:highlight>
              </a:rPr>
              <a:t>veidi</a:t>
            </a:r>
            <a:r>
              <a:rPr lang="pl-PL" sz="1250" dirty="0">
                <a:solidFill>
                  <a:srgbClr val="666666"/>
                </a:solidFill>
                <a:highlight>
                  <a:srgbClr val="FFFFFF"/>
                </a:highlight>
              </a:rPr>
              <a:t> alla 800 mm.</a:t>
            </a:r>
          </a:p>
          <a:p>
            <a:pPr marL="0" lvl="0" indent="0" algn="l" rtl="0">
              <a:lnSpc>
                <a:spcPct val="100000"/>
              </a:lnSpc>
              <a:spcBef>
                <a:spcPts val="0"/>
              </a:spcBef>
              <a:spcAft>
                <a:spcPts val="0"/>
              </a:spcAft>
              <a:buSzPts val="1100"/>
              <a:buNone/>
            </a:pPr>
            <a:r>
              <a:rPr lang="pl-PL" sz="1250" dirty="0" err="1">
                <a:solidFill>
                  <a:srgbClr val="666666"/>
                </a:solidFill>
                <a:highlight>
                  <a:srgbClr val="FFFFFF"/>
                </a:highlight>
              </a:rPr>
              <a:t>Kuigi</a:t>
            </a:r>
            <a:r>
              <a:rPr lang="pl-PL" sz="1250" dirty="0">
                <a:solidFill>
                  <a:srgbClr val="666666"/>
                </a:solidFill>
                <a:highlight>
                  <a:srgbClr val="FFFFFF"/>
                </a:highlight>
              </a:rPr>
              <a:t> </a:t>
            </a:r>
            <a:r>
              <a:rPr lang="pl-PL" sz="1250" dirty="0" err="1">
                <a:solidFill>
                  <a:srgbClr val="666666"/>
                </a:solidFill>
                <a:highlight>
                  <a:srgbClr val="FFFFFF"/>
                </a:highlight>
              </a:rPr>
              <a:t>raamtingimused</a:t>
            </a:r>
            <a:r>
              <a:rPr lang="pl-PL" sz="1250" dirty="0">
                <a:solidFill>
                  <a:srgbClr val="666666"/>
                </a:solidFill>
                <a:highlight>
                  <a:srgbClr val="FFFFFF"/>
                </a:highlight>
              </a:rPr>
              <a:t> on </a:t>
            </a:r>
            <a:r>
              <a:rPr lang="pl-PL" sz="1250" dirty="0" err="1">
                <a:solidFill>
                  <a:srgbClr val="666666"/>
                </a:solidFill>
                <a:highlight>
                  <a:srgbClr val="FFFFFF"/>
                </a:highlight>
              </a:rPr>
              <a:t>keerulised</a:t>
            </a:r>
            <a:r>
              <a:rPr lang="pl-PL" sz="1250" dirty="0">
                <a:solidFill>
                  <a:srgbClr val="666666"/>
                </a:solidFill>
                <a:highlight>
                  <a:srgbClr val="FFFFFF"/>
                </a:highlight>
              </a:rPr>
              <a:t>, on </a:t>
            </a:r>
            <a:r>
              <a:rPr lang="pl-PL" sz="1250" dirty="0" err="1">
                <a:solidFill>
                  <a:srgbClr val="666666"/>
                </a:solidFill>
                <a:highlight>
                  <a:srgbClr val="FFFFFF"/>
                </a:highlight>
              </a:rPr>
              <a:t>seda</a:t>
            </a:r>
            <a:r>
              <a:rPr lang="pl-PL" sz="1250" dirty="0">
                <a:solidFill>
                  <a:srgbClr val="666666"/>
                </a:solidFill>
                <a:highlight>
                  <a:srgbClr val="FFFFFF"/>
                </a:highlight>
              </a:rPr>
              <a:t> </a:t>
            </a:r>
            <a:r>
              <a:rPr lang="pl-PL" sz="1250" dirty="0" err="1">
                <a:solidFill>
                  <a:srgbClr val="666666"/>
                </a:solidFill>
                <a:highlight>
                  <a:srgbClr val="FFFFFF"/>
                </a:highlight>
              </a:rPr>
              <a:t>järsku</a:t>
            </a:r>
            <a:r>
              <a:rPr lang="pl-PL" sz="1250" dirty="0">
                <a:solidFill>
                  <a:srgbClr val="666666"/>
                </a:solidFill>
                <a:highlight>
                  <a:srgbClr val="FFFFFF"/>
                </a:highlight>
              </a:rPr>
              <a:t> ja </a:t>
            </a:r>
            <a:r>
              <a:rPr lang="pl-PL" sz="1250" dirty="0" err="1">
                <a:solidFill>
                  <a:srgbClr val="666666"/>
                </a:solidFill>
                <a:highlight>
                  <a:srgbClr val="FFFFFF"/>
                </a:highlight>
              </a:rPr>
              <a:t>esmapilgul</a:t>
            </a:r>
            <a:r>
              <a:rPr lang="pl-PL" sz="1250" dirty="0">
                <a:solidFill>
                  <a:srgbClr val="666666"/>
                </a:solidFill>
                <a:highlight>
                  <a:srgbClr val="FFFFFF"/>
                </a:highlight>
              </a:rPr>
              <a:t> </a:t>
            </a:r>
            <a:r>
              <a:rPr lang="pl-PL" sz="1250" dirty="0" err="1">
                <a:solidFill>
                  <a:srgbClr val="666666"/>
                </a:solidFill>
                <a:highlight>
                  <a:srgbClr val="FFFFFF"/>
                </a:highlight>
              </a:rPr>
              <a:t>ebasõbralikuna</a:t>
            </a:r>
            <a:r>
              <a:rPr lang="pl-PL" sz="1250" dirty="0">
                <a:solidFill>
                  <a:srgbClr val="666666"/>
                </a:solidFill>
                <a:highlight>
                  <a:srgbClr val="FFFFFF"/>
                </a:highlight>
              </a:rPr>
              <a:t> </a:t>
            </a:r>
            <a:r>
              <a:rPr lang="pl-PL" sz="1250" dirty="0" err="1">
                <a:solidFill>
                  <a:srgbClr val="666666"/>
                </a:solidFill>
                <a:highlight>
                  <a:srgbClr val="FFFFFF"/>
                </a:highlight>
              </a:rPr>
              <a:t>tunduvat</a:t>
            </a:r>
            <a:r>
              <a:rPr lang="pl-PL" sz="1250" dirty="0">
                <a:solidFill>
                  <a:srgbClr val="666666"/>
                </a:solidFill>
                <a:highlight>
                  <a:srgbClr val="FFFFFF"/>
                </a:highlight>
              </a:rPr>
              <a:t> </a:t>
            </a:r>
            <a:r>
              <a:rPr lang="pl-PL" sz="1250" dirty="0" err="1">
                <a:solidFill>
                  <a:srgbClr val="666666"/>
                </a:solidFill>
                <a:highlight>
                  <a:srgbClr val="FFFFFF"/>
                </a:highlight>
              </a:rPr>
              <a:t>maatükki</a:t>
            </a:r>
            <a:r>
              <a:rPr lang="pl-PL" sz="1250" dirty="0">
                <a:solidFill>
                  <a:srgbClr val="666666"/>
                </a:solidFill>
                <a:highlight>
                  <a:srgbClr val="FFFFFF"/>
                </a:highlight>
              </a:rPr>
              <a:t> </a:t>
            </a:r>
            <a:r>
              <a:rPr lang="pl-PL" sz="1250" dirty="0" err="1">
                <a:solidFill>
                  <a:srgbClr val="666666"/>
                </a:solidFill>
                <a:highlight>
                  <a:srgbClr val="FFFFFF"/>
                </a:highlight>
              </a:rPr>
              <a:t>mägipõllumehed</a:t>
            </a:r>
            <a:r>
              <a:rPr lang="pl-PL" sz="1250" dirty="0">
                <a:solidFill>
                  <a:srgbClr val="666666"/>
                </a:solidFill>
                <a:highlight>
                  <a:srgbClr val="FFFFFF"/>
                </a:highlight>
              </a:rPr>
              <a:t> </a:t>
            </a:r>
            <a:r>
              <a:rPr lang="pl-PL" sz="1250" dirty="0" err="1">
                <a:solidFill>
                  <a:srgbClr val="666666"/>
                </a:solidFill>
                <a:highlight>
                  <a:srgbClr val="FFFFFF"/>
                </a:highlight>
              </a:rPr>
              <a:t>kasvatanud</a:t>
            </a:r>
            <a:r>
              <a:rPr lang="pl-PL" sz="1250" dirty="0">
                <a:solidFill>
                  <a:srgbClr val="666666"/>
                </a:solidFill>
                <a:highlight>
                  <a:srgbClr val="FFFFFF"/>
                </a:highlight>
              </a:rPr>
              <a:t> mitu </a:t>
            </a:r>
            <a:r>
              <a:rPr lang="pl-PL" sz="1250" dirty="0" err="1">
                <a:solidFill>
                  <a:srgbClr val="666666"/>
                </a:solidFill>
                <a:highlight>
                  <a:srgbClr val="FFFFFF"/>
                </a:highlight>
              </a:rPr>
              <a:t>põlvkonda</a:t>
            </a:r>
            <a:r>
              <a:rPr lang="pl-PL" sz="1250" dirty="0">
                <a:solidFill>
                  <a:srgbClr val="666666"/>
                </a:solidFill>
                <a:highlight>
                  <a:srgbClr val="FFFFFF"/>
                </a:highlight>
              </a:rPr>
              <a:t> – </a:t>
            </a:r>
            <a:r>
              <a:rPr lang="pl-PL" sz="1250" dirty="0" err="1">
                <a:solidFill>
                  <a:srgbClr val="666666"/>
                </a:solidFill>
                <a:highlight>
                  <a:srgbClr val="FFFFFF"/>
                </a:highlight>
              </a:rPr>
              <a:t>alates</a:t>
            </a:r>
            <a:r>
              <a:rPr lang="pl-PL" sz="1250" dirty="0">
                <a:solidFill>
                  <a:srgbClr val="666666"/>
                </a:solidFill>
                <a:highlight>
                  <a:srgbClr val="FFFFFF"/>
                </a:highlight>
              </a:rPr>
              <a:t> 1890. </a:t>
            </a:r>
            <a:r>
              <a:rPr lang="pl-PL" sz="1250" dirty="0" err="1">
                <a:solidFill>
                  <a:srgbClr val="666666"/>
                </a:solidFill>
                <a:highlight>
                  <a:srgbClr val="FFFFFF"/>
                </a:highlight>
              </a:rPr>
              <a:t>aastast</a:t>
            </a:r>
            <a:r>
              <a:rPr lang="pl-PL" sz="1250" dirty="0">
                <a:solidFill>
                  <a:srgbClr val="666666"/>
                </a:solidFill>
                <a:highlight>
                  <a:srgbClr val="FFFFFF"/>
                </a:highlight>
              </a:rPr>
              <a:t> </a:t>
            </a:r>
            <a:r>
              <a:rPr lang="pl-PL" sz="1250" dirty="0" err="1">
                <a:solidFill>
                  <a:srgbClr val="666666"/>
                </a:solidFill>
                <a:highlight>
                  <a:srgbClr val="FFFFFF"/>
                </a:highlight>
              </a:rPr>
              <a:t>Holzerite</a:t>
            </a:r>
            <a:r>
              <a:rPr lang="pl-PL" sz="1250" dirty="0">
                <a:solidFill>
                  <a:srgbClr val="666666"/>
                </a:solidFill>
                <a:highlight>
                  <a:srgbClr val="FFFFFF"/>
                </a:highlight>
              </a:rPr>
              <a:t> </a:t>
            </a:r>
            <a:r>
              <a:rPr lang="pl-PL" sz="1250" dirty="0" err="1">
                <a:solidFill>
                  <a:srgbClr val="666666"/>
                </a:solidFill>
                <a:highlight>
                  <a:srgbClr val="FFFFFF"/>
                </a:highlight>
              </a:rPr>
              <a:t>perekond</a:t>
            </a:r>
            <a:r>
              <a:rPr lang="pl-PL" sz="1250" dirty="0">
                <a:solidFill>
                  <a:srgbClr val="666666"/>
                </a:solidFill>
                <a:highlight>
                  <a:srgbClr val="FFFFFF"/>
                </a:highlight>
              </a:rPr>
              <a:t>.</a:t>
            </a:r>
          </a:p>
          <a:p>
            <a:pPr marL="0" lvl="0" indent="0" algn="l" rtl="0">
              <a:lnSpc>
                <a:spcPct val="100000"/>
              </a:lnSpc>
              <a:spcBef>
                <a:spcPts val="0"/>
              </a:spcBef>
              <a:spcAft>
                <a:spcPts val="0"/>
              </a:spcAft>
              <a:buSzPts val="1100"/>
              <a:buNone/>
            </a:pPr>
            <a:endParaRPr lang="pl-PL" sz="1250" dirty="0">
              <a:solidFill>
                <a:srgbClr val="666666"/>
              </a:solidFill>
              <a:highlight>
                <a:srgbClr val="FFFFFF"/>
              </a:highlight>
            </a:endParaRPr>
          </a:p>
          <a:p>
            <a:pPr marL="0" lvl="0" indent="0" algn="l" rtl="0">
              <a:lnSpc>
                <a:spcPct val="100000"/>
              </a:lnSpc>
              <a:spcBef>
                <a:spcPts val="0"/>
              </a:spcBef>
              <a:spcAft>
                <a:spcPts val="0"/>
              </a:spcAft>
              <a:buSzPts val="1100"/>
              <a:buNone/>
            </a:pPr>
            <a:r>
              <a:rPr lang="pl-PL" sz="1250" dirty="0">
                <a:solidFill>
                  <a:srgbClr val="666666"/>
                </a:solidFill>
                <a:highlight>
                  <a:srgbClr val="FFFFFF"/>
                </a:highlight>
              </a:rPr>
              <a:t>1962, </a:t>
            </a:r>
            <a:r>
              <a:rPr lang="pl-PL" sz="1250" dirty="0" err="1">
                <a:solidFill>
                  <a:srgbClr val="666666"/>
                </a:solidFill>
                <a:highlight>
                  <a:srgbClr val="FFFFFF"/>
                </a:highlight>
              </a:rPr>
              <a:t>Sepp</a:t>
            </a:r>
            <a:r>
              <a:rPr lang="pl-PL" sz="1250" dirty="0">
                <a:solidFill>
                  <a:srgbClr val="666666"/>
                </a:solidFill>
                <a:highlight>
                  <a:srgbClr val="FFFFFF"/>
                </a:highlight>
              </a:rPr>
              <a:t> Holzer </a:t>
            </a:r>
            <a:r>
              <a:rPr lang="pl-PL" sz="1250" dirty="0" err="1">
                <a:solidFill>
                  <a:srgbClr val="666666"/>
                </a:solidFill>
                <a:highlight>
                  <a:srgbClr val="FFFFFF"/>
                </a:highlight>
              </a:rPr>
              <a:t>polnud</a:t>
            </a:r>
            <a:r>
              <a:rPr lang="pl-PL" sz="1250" dirty="0">
                <a:solidFill>
                  <a:srgbClr val="666666"/>
                </a:solidFill>
                <a:highlight>
                  <a:srgbClr val="FFFFFF"/>
                </a:highlight>
              </a:rPr>
              <a:t> </a:t>
            </a:r>
            <a:r>
              <a:rPr lang="pl-PL" sz="1250" dirty="0" err="1">
                <a:solidFill>
                  <a:srgbClr val="666666"/>
                </a:solidFill>
                <a:highlight>
                  <a:srgbClr val="FFFFFF"/>
                </a:highlight>
              </a:rPr>
              <a:t>veel</a:t>
            </a:r>
            <a:r>
              <a:rPr lang="pl-PL" sz="1250" dirty="0">
                <a:solidFill>
                  <a:srgbClr val="666666"/>
                </a:solidFill>
                <a:highlight>
                  <a:srgbClr val="FFFFFF"/>
                </a:highlight>
              </a:rPr>
              <a:t> 20-aastane, </a:t>
            </a:r>
            <a:r>
              <a:rPr lang="pl-PL" sz="1250" dirty="0" err="1">
                <a:solidFill>
                  <a:srgbClr val="666666"/>
                </a:solidFill>
                <a:highlight>
                  <a:srgbClr val="FFFFFF"/>
                </a:highlight>
              </a:rPr>
              <a:t>võttis</a:t>
            </a:r>
            <a:r>
              <a:rPr lang="pl-PL" sz="1250" dirty="0">
                <a:solidFill>
                  <a:srgbClr val="666666"/>
                </a:solidFill>
                <a:highlight>
                  <a:srgbClr val="FFFFFF"/>
                </a:highlight>
              </a:rPr>
              <a:t> </a:t>
            </a:r>
            <a:r>
              <a:rPr lang="pl-PL" sz="1250" dirty="0" err="1">
                <a:solidFill>
                  <a:srgbClr val="666666"/>
                </a:solidFill>
                <a:highlight>
                  <a:srgbClr val="FFFFFF"/>
                </a:highlight>
              </a:rPr>
              <a:t>üle</a:t>
            </a:r>
            <a:r>
              <a:rPr lang="pl-PL" sz="1250" dirty="0">
                <a:solidFill>
                  <a:srgbClr val="666666"/>
                </a:solidFill>
                <a:highlight>
                  <a:srgbClr val="FFFFFF"/>
                </a:highlight>
              </a:rPr>
              <a:t> oma </a:t>
            </a:r>
            <a:r>
              <a:rPr lang="pl-PL" sz="1250" dirty="0" err="1">
                <a:solidFill>
                  <a:srgbClr val="666666"/>
                </a:solidFill>
                <a:highlight>
                  <a:srgbClr val="FFFFFF"/>
                </a:highlight>
              </a:rPr>
              <a:t>vanemate</a:t>
            </a:r>
            <a:r>
              <a:rPr lang="pl-PL" sz="1250" dirty="0">
                <a:solidFill>
                  <a:srgbClr val="666666"/>
                </a:solidFill>
                <a:highlight>
                  <a:srgbClr val="FFFFFF"/>
                </a:highlight>
              </a:rPr>
              <a:t> </a:t>
            </a:r>
            <a:r>
              <a:rPr lang="pl-PL" sz="1250" dirty="0" err="1">
                <a:solidFill>
                  <a:srgbClr val="666666"/>
                </a:solidFill>
                <a:highlight>
                  <a:srgbClr val="FFFFFF"/>
                </a:highlight>
              </a:rPr>
              <a:t>võlgades</a:t>
            </a:r>
            <a:r>
              <a:rPr lang="pl-PL" sz="1250" dirty="0">
                <a:solidFill>
                  <a:srgbClr val="666666"/>
                </a:solidFill>
                <a:highlight>
                  <a:srgbClr val="FFFFFF"/>
                </a:highlight>
              </a:rPr>
              <a:t> talu.</a:t>
            </a:r>
          </a:p>
          <a:p>
            <a:pPr marL="0" lvl="0" indent="0" algn="l" rtl="0">
              <a:lnSpc>
                <a:spcPct val="100000"/>
              </a:lnSpc>
              <a:spcBef>
                <a:spcPts val="0"/>
              </a:spcBef>
              <a:spcAft>
                <a:spcPts val="0"/>
              </a:spcAft>
              <a:buSzPts val="1100"/>
              <a:buNone/>
            </a:pPr>
            <a:endParaRPr lang="pl-PL" sz="1250" dirty="0">
              <a:solidFill>
                <a:srgbClr val="666666"/>
              </a:solidFill>
              <a:highlight>
                <a:srgbClr val="FFFFFF"/>
              </a:highlight>
            </a:endParaRPr>
          </a:p>
          <a:p>
            <a:pPr marL="0" lvl="0" indent="0" algn="l" rtl="0">
              <a:lnSpc>
                <a:spcPct val="100000"/>
              </a:lnSpc>
              <a:spcBef>
                <a:spcPts val="0"/>
              </a:spcBef>
              <a:spcAft>
                <a:spcPts val="0"/>
              </a:spcAft>
              <a:buSzPts val="1100"/>
              <a:buNone/>
            </a:pPr>
            <a:r>
              <a:rPr lang="pl-PL" sz="1250" dirty="0" err="1">
                <a:solidFill>
                  <a:srgbClr val="666666"/>
                </a:solidFill>
                <a:highlight>
                  <a:srgbClr val="FFFFFF"/>
                </a:highlight>
              </a:rPr>
              <a:t>Paljud</a:t>
            </a:r>
            <a:r>
              <a:rPr lang="pl-PL" sz="1250" dirty="0">
                <a:solidFill>
                  <a:srgbClr val="666666"/>
                </a:solidFill>
                <a:highlight>
                  <a:srgbClr val="FFFFFF"/>
                </a:highlight>
              </a:rPr>
              <a:t> </a:t>
            </a:r>
            <a:r>
              <a:rPr lang="pl-PL" sz="1250" dirty="0" err="1">
                <a:solidFill>
                  <a:srgbClr val="666666"/>
                </a:solidFill>
                <a:highlight>
                  <a:srgbClr val="FFFFFF"/>
                </a:highlight>
              </a:rPr>
              <a:t>tema</a:t>
            </a:r>
            <a:r>
              <a:rPr lang="pl-PL" sz="1250" dirty="0">
                <a:solidFill>
                  <a:srgbClr val="666666"/>
                </a:solidFill>
                <a:highlight>
                  <a:srgbClr val="FFFFFF"/>
                </a:highlight>
              </a:rPr>
              <a:t> </a:t>
            </a:r>
            <a:r>
              <a:rPr lang="pl-PL" sz="1250" dirty="0" err="1">
                <a:solidFill>
                  <a:srgbClr val="666666"/>
                </a:solidFill>
                <a:highlight>
                  <a:srgbClr val="FFFFFF"/>
                </a:highlight>
              </a:rPr>
              <a:t>ideed</a:t>
            </a:r>
            <a:r>
              <a:rPr lang="pl-PL" sz="1250" dirty="0">
                <a:solidFill>
                  <a:srgbClr val="666666"/>
                </a:solidFill>
                <a:highlight>
                  <a:srgbClr val="FFFFFF"/>
                </a:highlight>
              </a:rPr>
              <a:t> ja </a:t>
            </a:r>
            <a:r>
              <a:rPr lang="pl-PL" sz="1250" dirty="0" err="1">
                <a:solidFill>
                  <a:srgbClr val="666666"/>
                </a:solidFill>
                <a:highlight>
                  <a:srgbClr val="FFFFFF"/>
                </a:highlight>
              </a:rPr>
              <a:t>katsed</a:t>
            </a:r>
            <a:r>
              <a:rPr lang="pl-PL" sz="1250" dirty="0">
                <a:solidFill>
                  <a:srgbClr val="666666"/>
                </a:solidFill>
                <a:highlight>
                  <a:srgbClr val="FFFFFF"/>
                </a:highlight>
              </a:rPr>
              <a:t> </a:t>
            </a:r>
            <a:r>
              <a:rPr lang="pl-PL" sz="1250" dirty="0" err="1">
                <a:solidFill>
                  <a:srgbClr val="666666"/>
                </a:solidFill>
                <a:highlight>
                  <a:srgbClr val="FFFFFF"/>
                </a:highlight>
              </a:rPr>
              <a:t>läksid</a:t>
            </a:r>
            <a:r>
              <a:rPr lang="pl-PL" sz="1250" dirty="0">
                <a:solidFill>
                  <a:srgbClr val="666666"/>
                </a:solidFill>
                <a:highlight>
                  <a:srgbClr val="FFFFFF"/>
                </a:highlight>
              </a:rPr>
              <a:t> </a:t>
            </a:r>
            <a:r>
              <a:rPr lang="pl-PL" sz="1250" dirty="0" err="1">
                <a:solidFill>
                  <a:srgbClr val="666666"/>
                </a:solidFill>
                <a:highlight>
                  <a:srgbClr val="FFFFFF"/>
                </a:highlight>
              </a:rPr>
              <a:t>vastuollu</a:t>
            </a:r>
            <a:r>
              <a:rPr lang="pl-PL" sz="1250" dirty="0">
                <a:solidFill>
                  <a:srgbClr val="666666"/>
                </a:solidFill>
                <a:highlight>
                  <a:srgbClr val="FFFFFF"/>
                </a:highlight>
              </a:rPr>
              <a:t> </a:t>
            </a:r>
            <a:r>
              <a:rPr lang="pl-PL" sz="1250" dirty="0" err="1">
                <a:solidFill>
                  <a:srgbClr val="666666"/>
                </a:solidFill>
                <a:highlight>
                  <a:srgbClr val="FFFFFF"/>
                </a:highlight>
              </a:rPr>
              <a:t>ametlike</a:t>
            </a:r>
            <a:r>
              <a:rPr lang="pl-PL" sz="1250" dirty="0">
                <a:solidFill>
                  <a:srgbClr val="666666"/>
                </a:solidFill>
                <a:highlight>
                  <a:srgbClr val="FFFFFF"/>
                </a:highlight>
              </a:rPr>
              <a:t> </a:t>
            </a:r>
            <a:r>
              <a:rPr lang="pl-PL" sz="1250" dirty="0" err="1">
                <a:solidFill>
                  <a:srgbClr val="666666"/>
                </a:solidFill>
                <a:highlight>
                  <a:srgbClr val="FFFFFF"/>
                </a:highlight>
              </a:rPr>
              <a:t>nõuetega</a:t>
            </a:r>
            <a:r>
              <a:rPr lang="pl-PL" sz="1250" dirty="0">
                <a:solidFill>
                  <a:srgbClr val="666666"/>
                </a:solidFill>
                <a:highlight>
                  <a:srgbClr val="FFFFFF"/>
                </a:highlight>
              </a:rPr>
              <a:t>, mis </a:t>
            </a:r>
            <a:r>
              <a:rPr lang="pl-PL" sz="1250" dirty="0" err="1">
                <a:solidFill>
                  <a:srgbClr val="666666"/>
                </a:solidFill>
                <a:highlight>
                  <a:srgbClr val="FFFFFF"/>
                </a:highlight>
              </a:rPr>
              <a:t>viis</a:t>
            </a:r>
            <a:r>
              <a:rPr lang="pl-PL" sz="1250" dirty="0">
                <a:solidFill>
                  <a:srgbClr val="666666"/>
                </a:solidFill>
                <a:highlight>
                  <a:srgbClr val="FFFFFF"/>
                </a:highlight>
              </a:rPr>
              <a:t> </a:t>
            </a:r>
            <a:r>
              <a:rPr lang="pl-PL" sz="1250" dirty="0" err="1">
                <a:solidFill>
                  <a:srgbClr val="666666"/>
                </a:solidFill>
                <a:highlight>
                  <a:srgbClr val="FFFFFF"/>
                </a:highlight>
              </a:rPr>
              <a:t>mitme</a:t>
            </a:r>
            <a:r>
              <a:rPr lang="pl-PL" sz="1250" dirty="0">
                <a:solidFill>
                  <a:srgbClr val="666666"/>
                </a:solidFill>
                <a:highlight>
                  <a:srgbClr val="FFFFFF"/>
                </a:highlight>
              </a:rPr>
              <a:t> </a:t>
            </a:r>
            <a:r>
              <a:rPr lang="pl-PL" sz="1250" dirty="0" err="1">
                <a:solidFill>
                  <a:srgbClr val="666666"/>
                </a:solidFill>
                <a:highlight>
                  <a:srgbClr val="FFFFFF"/>
                </a:highlight>
              </a:rPr>
              <a:t>tüütu</a:t>
            </a:r>
            <a:r>
              <a:rPr lang="pl-PL" sz="1250" dirty="0">
                <a:solidFill>
                  <a:srgbClr val="666666"/>
                </a:solidFill>
                <a:highlight>
                  <a:srgbClr val="FFFFFF"/>
                </a:highlight>
              </a:rPr>
              <a:t> ja </a:t>
            </a:r>
            <a:r>
              <a:rPr lang="pl-PL" sz="1250" dirty="0" err="1">
                <a:solidFill>
                  <a:srgbClr val="666666"/>
                </a:solidFill>
                <a:highlight>
                  <a:srgbClr val="FFFFFF"/>
                </a:highlight>
              </a:rPr>
              <a:t>kohati</a:t>
            </a:r>
            <a:r>
              <a:rPr lang="pl-PL" sz="1250" dirty="0">
                <a:solidFill>
                  <a:srgbClr val="666666"/>
                </a:solidFill>
                <a:highlight>
                  <a:srgbClr val="FFFFFF"/>
                </a:highlight>
              </a:rPr>
              <a:t> </a:t>
            </a:r>
            <a:r>
              <a:rPr lang="pl-PL" sz="1250" dirty="0" err="1">
                <a:solidFill>
                  <a:srgbClr val="666666"/>
                </a:solidFill>
                <a:highlight>
                  <a:srgbClr val="FFFFFF"/>
                </a:highlight>
              </a:rPr>
              <a:t>eluohtliku</a:t>
            </a:r>
            <a:r>
              <a:rPr lang="pl-PL" sz="1250" dirty="0">
                <a:solidFill>
                  <a:srgbClr val="666666"/>
                </a:solidFill>
                <a:highlight>
                  <a:srgbClr val="FFFFFF"/>
                </a:highlight>
              </a:rPr>
              <a:t> </a:t>
            </a:r>
            <a:r>
              <a:rPr lang="pl-PL" sz="1250" dirty="0" err="1">
                <a:solidFill>
                  <a:srgbClr val="666666"/>
                </a:solidFill>
                <a:highlight>
                  <a:srgbClr val="FFFFFF"/>
                </a:highlight>
              </a:rPr>
              <a:t>kohtuasjani</a:t>
            </a:r>
            <a:r>
              <a:rPr lang="pl-PL" sz="1250" dirty="0">
                <a:solidFill>
                  <a:srgbClr val="666666"/>
                </a:solidFill>
                <a:highlight>
                  <a:srgbClr val="FFFFFF"/>
                </a:highlight>
              </a:rPr>
              <a:t>.</a:t>
            </a:r>
          </a:p>
          <a:p>
            <a:pPr marL="0" lvl="0" indent="0" algn="l" rtl="0">
              <a:lnSpc>
                <a:spcPct val="100000"/>
              </a:lnSpc>
              <a:spcBef>
                <a:spcPts val="0"/>
              </a:spcBef>
              <a:spcAft>
                <a:spcPts val="0"/>
              </a:spcAft>
              <a:buSzPts val="1100"/>
              <a:buNone/>
            </a:pPr>
            <a:endParaRPr lang="pl-PL" sz="1250" dirty="0">
              <a:solidFill>
                <a:srgbClr val="666666"/>
              </a:solidFill>
              <a:highlight>
                <a:srgbClr val="FFFFFF"/>
              </a:highlight>
            </a:endParaRPr>
          </a:p>
          <a:p>
            <a:pPr marL="0" lvl="0" indent="0" algn="l" rtl="0">
              <a:lnSpc>
                <a:spcPct val="100000"/>
              </a:lnSpc>
              <a:spcBef>
                <a:spcPts val="0"/>
              </a:spcBef>
              <a:spcAft>
                <a:spcPts val="0"/>
              </a:spcAft>
              <a:buSzPts val="1100"/>
              <a:buNone/>
            </a:pPr>
            <a:r>
              <a:rPr lang="pl-PL" sz="1250" i="1" dirty="0" err="1">
                <a:solidFill>
                  <a:srgbClr val="666666"/>
                </a:solidFill>
                <a:highlight>
                  <a:srgbClr val="FFFFFF"/>
                </a:highlight>
              </a:rPr>
              <a:t>Sepp</a:t>
            </a:r>
            <a:r>
              <a:rPr lang="pl-PL" sz="1250" i="1" dirty="0">
                <a:solidFill>
                  <a:srgbClr val="666666"/>
                </a:solidFill>
                <a:highlight>
                  <a:srgbClr val="FFFFFF"/>
                </a:highlight>
              </a:rPr>
              <a:t> Holzer: „</a:t>
            </a:r>
            <a:r>
              <a:rPr lang="pl-PL" sz="1250" i="1" dirty="0" err="1">
                <a:solidFill>
                  <a:srgbClr val="666666"/>
                </a:solidFill>
                <a:highlight>
                  <a:srgbClr val="FFFFFF"/>
                </a:highlight>
              </a:rPr>
              <a:t>Olen</a:t>
            </a:r>
            <a:r>
              <a:rPr lang="pl-PL" sz="1250" i="1" dirty="0">
                <a:solidFill>
                  <a:srgbClr val="666666"/>
                </a:solidFill>
                <a:highlight>
                  <a:srgbClr val="FFFFFF"/>
                </a:highlight>
              </a:rPr>
              <a:t> ​​</a:t>
            </a:r>
            <a:r>
              <a:rPr lang="pl-PL" sz="1250" i="1" dirty="0" err="1">
                <a:solidFill>
                  <a:srgbClr val="666666"/>
                </a:solidFill>
                <a:highlight>
                  <a:srgbClr val="FFFFFF"/>
                </a:highlight>
              </a:rPr>
              <a:t>alati</a:t>
            </a:r>
            <a:r>
              <a:rPr lang="pl-PL" sz="1250" i="1" dirty="0">
                <a:solidFill>
                  <a:srgbClr val="666666"/>
                </a:solidFill>
                <a:highlight>
                  <a:srgbClr val="FFFFFF"/>
                </a:highlight>
              </a:rPr>
              <a:t> </a:t>
            </a:r>
            <a:r>
              <a:rPr lang="pl-PL" sz="1250" i="1" dirty="0" err="1">
                <a:solidFill>
                  <a:srgbClr val="666666"/>
                </a:solidFill>
                <a:highlight>
                  <a:srgbClr val="FFFFFF"/>
                </a:highlight>
              </a:rPr>
              <a:t>tahtnud</a:t>
            </a:r>
            <a:r>
              <a:rPr lang="pl-PL" sz="1250" i="1" dirty="0">
                <a:solidFill>
                  <a:srgbClr val="666666"/>
                </a:solidFill>
                <a:highlight>
                  <a:srgbClr val="FFFFFF"/>
                </a:highlight>
              </a:rPr>
              <a:t> </a:t>
            </a:r>
            <a:r>
              <a:rPr lang="pl-PL" sz="1250" i="1" dirty="0" err="1">
                <a:solidFill>
                  <a:srgbClr val="666666"/>
                </a:solidFill>
                <a:highlight>
                  <a:srgbClr val="FFFFFF"/>
                </a:highlight>
              </a:rPr>
              <a:t>põllumeheks</a:t>
            </a:r>
            <a:r>
              <a:rPr lang="pl-PL" sz="1250" i="1" dirty="0">
                <a:solidFill>
                  <a:srgbClr val="666666"/>
                </a:solidFill>
                <a:highlight>
                  <a:srgbClr val="FFFFFF"/>
                </a:highlight>
              </a:rPr>
              <a:t> </a:t>
            </a:r>
            <a:r>
              <a:rPr lang="pl-PL" sz="1250" i="1" dirty="0" err="1">
                <a:solidFill>
                  <a:srgbClr val="666666"/>
                </a:solidFill>
                <a:highlight>
                  <a:srgbClr val="FFFFFF"/>
                </a:highlight>
              </a:rPr>
              <a:t>saada</a:t>
            </a:r>
            <a:r>
              <a:rPr lang="pl-PL" sz="1250" i="1" dirty="0">
                <a:solidFill>
                  <a:srgbClr val="666666"/>
                </a:solidFill>
                <a:highlight>
                  <a:srgbClr val="FFFFFF"/>
                </a:highlight>
              </a:rPr>
              <a:t>. </a:t>
            </a:r>
            <a:r>
              <a:rPr lang="pl-PL" sz="1250" i="1" dirty="0" err="1">
                <a:solidFill>
                  <a:srgbClr val="666666"/>
                </a:solidFill>
                <a:highlight>
                  <a:srgbClr val="FFFFFF"/>
                </a:highlight>
              </a:rPr>
              <a:t>Nii</a:t>
            </a:r>
            <a:r>
              <a:rPr lang="pl-PL" sz="1250" i="1" dirty="0">
                <a:solidFill>
                  <a:srgbClr val="666666"/>
                </a:solidFill>
                <a:highlight>
                  <a:srgbClr val="FFFFFF"/>
                </a:highlight>
              </a:rPr>
              <a:t> </a:t>
            </a:r>
            <a:r>
              <a:rPr lang="pl-PL" sz="1250" i="1" dirty="0" err="1">
                <a:solidFill>
                  <a:srgbClr val="666666"/>
                </a:solidFill>
                <a:highlight>
                  <a:srgbClr val="FFFFFF"/>
                </a:highlight>
              </a:rPr>
              <a:t>kaua</a:t>
            </a:r>
            <a:r>
              <a:rPr lang="pl-PL" sz="1250" i="1" dirty="0">
                <a:solidFill>
                  <a:srgbClr val="666666"/>
                </a:solidFill>
                <a:highlight>
                  <a:srgbClr val="FFFFFF"/>
                </a:highlight>
              </a:rPr>
              <a:t> </a:t>
            </a:r>
            <a:r>
              <a:rPr lang="pl-PL" sz="1250" i="1" dirty="0" err="1">
                <a:solidFill>
                  <a:srgbClr val="666666"/>
                </a:solidFill>
                <a:highlight>
                  <a:srgbClr val="FFFFFF"/>
                </a:highlight>
              </a:rPr>
              <a:t>kui</a:t>
            </a:r>
            <a:r>
              <a:rPr lang="pl-PL" sz="1250" i="1" dirty="0">
                <a:solidFill>
                  <a:srgbClr val="666666"/>
                </a:solidFill>
                <a:highlight>
                  <a:srgbClr val="FFFFFF"/>
                </a:highlight>
              </a:rPr>
              <a:t> ma </a:t>
            </a:r>
            <a:r>
              <a:rPr lang="pl-PL" sz="1250" i="1" dirty="0" err="1">
                <a:solidFill>
                  <a:srgbClr val="666666"/>
                </a:solidFill>
                <a:highlight>
                  <a:srgbClr val="FFFFFF"/>
                </a:highlight>
              </a:rPr>
              <a:t>mäletan</a:t>
            </a:r>
            <a:r>
              <a:rPr lang="pl-PL" sz="1250" i="1" dirty="0">
                <a:solidFill>
                  <a:srgbClr val="666666"/>
                </a:solidFill>
                <a:highlight>
                  <a:srgbClr val="FFFFFF"/>
                </a:highlight>
              </a:rPr>
              <a:t>, on </a:t>
            </a:r>
            <a:r>
              <a:rPr lang="pl-PL" sz="1250" i="1" dirty="0" err="1">
                <a:solidFill>
                  <a:srgbClr val="666666"/>
                </a:solidFill>
                <a:highlight>
                  <a:srgbClr val="FFFFFF"/>
                </a:highlight>
              </a:rPr>
              <a:t>taimed</a:t>
            </a:r>
            <a:r>
              <a:rPr lang="pl-PL" sz="1250" i="1" dirty="0">
                <a:solidFill>
                  <a:srgbClr val="666666"/>
                </a:solidFill>
                <a:highlight>
                  <a:srgbClr val="FFFFFF"/>
                </a:highlight>
              </a:rPr>
              <a:t> ja </a:t>
            </a:r>
            <a:r>
              <a:rPr lang="pl-PL" sz="1250" i="1" dirty="0" err="1">
                <a:solidFill>
                  <a:srgbClr val="666666"/>
                </a:solidFill>
                <a:highlight>
                  <a:srgbClr val="FFFFFF"/>
                </a:highlight>
              </a:rPr>
              <a:t>loomad</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köitnud</a:t>
            </a:r>
            <a:r>
              <a:rPr lang="pl-PL" sz="1250" i="1" dirty="0">
                <a:solidFill>
                  <a:srgbClr val="666666"/>
                </a:solidFill>
                <a:highlight>
                  <a:srgbClr val="FFFFFF"/>
                </a:highlight>
              </a:rPr>
              <a:t>. </a:t>
            </a:r>
            <a:r>
              <a:rPr lang="pl-PL" sz="1250" i="1" dirty="0" err="1">
                <a:solidFill>
                  <a:srgbClr val="666666"/>
                </a:solidFill>
                <a:highlight>
                  <a:srgbClr val="FFFFFF"/>
                </a:highlight>
              </a:rPr>
              <a:t>Juba</a:t>
            </a:r>
            <a:r>
              <a:rPr lang="pl-PL" sz="1250" i="1" dirty="0">
                <a:solidFill>
                  <a:srgbClr val="666666"/>
                </a:solidFill>
                <a:highlight>
                  <a:srgbClr val="FFFFFF"/>
                </a:highlight>
              </a:rPr>
              <a:t> </a:t>
            </a:r>
            <a:r>
              <a:rPr lang="pl-PL" sz="1250" i="1" dirty="0" err="1">
                <a:solidFill>
                  <a:srgbClr val="666666"/>
                </a:solidFill>
                <a:highlight>
                  <a:srgbClr val="FFFFFF"/>
                </a:highlight>
              </a:rPr>
              <a:t>väikesest</a:t>
            </a:r>
            <a:r>
              <a:rPr lang="pl-PL" sz="1250" i="1" dirty="0">
                <a:solidFill>
                  <a:srgbClr val="666666"/>
                </a:solidFill>
                <a:highlight>
                  <a:srgbClr val="FFFFFF"/>
                </a:highlight>
              </a:rPr>
              <a:t> </a:t>
            </a:r>
            <a:r>
              <a:rPr lang="pl-PL" sz="1250" i="1" dirty="0" err="1">
                <a:solidFill>
                  <a:srgbClr val="666666"/>
                </a:solidFill>
                <a:highlight>
                  <a:srgbClr val="FFFFFF"/>
                </a:highlight>
              </a:rPr>
              <a:t>peale</a:t>
            </a:r>
            <a:r>
              <a:rPr lang="pl-PL" sz="1250" i="1" dirty="0">
                <a:solidFill>
                  <a:srgbClr val="666666"/>
                </a:solidFill>
                <a:highlight>
                  <a:srgbClr val="FFFFFF"/>
                </a:highlight>
              </a:rPr>
              <a:t> on </a:t>
            </a:r>
            <a:r>
              <a:rPr lang="pl-PL" sz="1250" i="1" dirty="0" err="1">
                <a:solidFill>
                  <a:srgbClr val="666666"/>
                </a:solidFill>
                <a:highlight>
                  <a:srgbClr val="FFFFFF"/>
                </a:highlight>
              </a:rPr>
              <a:t>huvi</a:t>
            </a:r>
            <a:r>
              <a:rPr lang="pl-PL" sz="1250" i="1" dirty="0">
                <a:solidFill>
                  <a:srgbClr val="666666"/>
                </a:solidFill>
                <a:highlight>
                  <a:srgbClr val="FFFFFF"/>
                </a:highlight>
              </a:rPr>
              <a:t> </a:t>
            </a:r>
            <a:r>
              <a:rPr lang="pl-PL" sz="1250" i="1" dirty="0" err="1">
                <a:solidFill>
                  <a:srgbClr val="666666"/>
                </a:solidFill>
                <a:highlight>
                  <a:srgbClr val="FFFFFF"/>
                </a:highlight>
              </a:rPr>
              <a:t>selle</a:t>
            </a:r>
            <a:r>
              <a:rPr lang="pl-PL" sz="1250" i="1" dirty="0">
                <a:solidFill>
                  <a:srgbClr val="666666"/>
                </a:solidFill>
                <a:highlight>
                  <a:srgbClr val="FFFFFF"/>
                </a:highlight>
              </a:rPr>
              <a:t> </a:t>
            </a:r>
            <a:r>
              <a:rPr lang="pl-PL" sz="1250" i="1" dirty="0" err="1">
                <a:solidFill>
                  <a:srgbClr val="666666"/>
                </a:solidFill>
                <a:highlight>
                  <a:srgbClr val="FFFFFF"/>
                </a:highlight>
              </a:rPr>
              <a:t>kauni</a:t>
            </a:r>
            <a:r>
              <a:rPr lang="pl-PL" sz="1250" i="1" dirty="0">
                <a:solidFill>
                  <a:srgbClr val="666666"/>
                </a:solidFill>
                <a:highlight>
                  <a:srgbClr val="FFFFFF"/>
                </a:highlight>
              </a:rPr>
              <a:t> </a:t>
            </a:r>
            <a:r>
              <a:rPr lang="pl-PL" sz="1250" i="1" dirty="0" err="1">
                <a:solidFill>
                  <a:srgbClr val="666666"/>
                </a:solidFill>
                <a:highlight>
                  <a:srgbClr val="FFFFFF"/>
                </a:highlight>
              </a:rPr>
              <a:t>elukutse</a:t>
            </a:r>
            <a:r>
              <a:rPr lang="pl-PL" sz="1250" i="1" dirty="0">
                <a:solidFill>
                  <a:srgbClr val="666666"/>
                </a:solidFill>
                <a:highlight>
                  <a:srgbClr val="FFFFFF"/>
                </a:highlight>
              </a:rPr>
              <a:t> </a:t>
            </a:r>
            <a:r>
              <a:rPr lang="pl-PL" sz="1250" i="1" dirty="0" err="1">
                <a:solidFill>
                  <a:srgbClr val="666666"/>
                </a:solidFill>
                <a:highlight>
                  <a:srgbClr val="FFFFFF"/>
                </a:highlight>
              </a:rPr>
              <a:t>vastu</a:t>
            </a:r>
            <a:r>
              <a:rPr lang="pl-PL" sz="1250" i="1" dirty="0">
                <a:solidFill>
                  <a:srgbClr val="666666"/>
                </a:solidFill>
                <a:highlight>
                  <a:srgbClr val="FFFFFF"/>
                </a:highlight>
              </a:rPr>
              <a:t> </a:t>
            </a:r>
            <a:r>
              <a:rPr lang="pl-PL" sz="1250" i="1" dirty="0" err="1">
                <a:solidFill>
                  <a:srgbClr val="666666"/>
                </a:solidFill>
                <a:highlight>
                  <a:srgbClr val="FFFFFF"/>
                </a:highlight>
              </a:rPr>
              <a:t>viinud</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uutele</a:t>
            </a:r>
            <a:r>
              <a:rPr lang="pl-PL" sz="1250" i="1" dirty="0">
                <a:solidFill>
                  <a:srgbClr val="666666"/>
                </a:solidFill>
                <a:highlight>
                  <a:srgbClr val="FFFFFF"/>
                </a:highlight>
              </a:rPr>
              <a:t> </a:t>
            </a:r>
            <a:r>
              <a:rPr lang="pl-PL" sz="1250" i="1" dirty="0" err="1">
                <a:solidFill>
                  <a:srgbClr val="666666"/>
                </a:solidFill>
                <a:highlight>
                  <a:srgbClr val="FFFFFF"/>
                </a:highlight>
              </a:rPr>
              <a:t>radadele</a:t>
            </a:r>
            <a:r>
              <a:rPr lang="pl-PL" sz="1250" i="1" dirty="0">
                <a:solidFill>
                  <a:srgbClr val="666666"/>
                </a:solidFill>
                <a:highlight>
                  <a:srgbClr val="FFFFFF"/>
                </a:highlight>
              </a:rPr>
              <a:t> ja </a:t>
            </a:r>
            <a:r>
              <a:rPr lang="pl-PL" sz="1250" i="1" dirty="0" err="1">
                <a:solidFill>
                  <a:srgbClr val="666666"/>
                </a:solidFill>
                <a:highlight>
                  <a:srgbClr val="FFFFFF"/>
                </a:highlight>
              </a:rPr>
              <a:t>ideedele</a:t>
            </a:r>
            <a:r>
              <a:rPr lang="pl-PL" sz="1250" i="1" dirty="0">
                <a:solidFill>
                  <a:srgbClr val="666666"/>
                </a:solidFill>
                <a:highlight>
                  <a:srgbClr val="FFFFFF"/>
                </a:highlight>
              </a:rPr>
              <a:t>. </a:t>
            </a:r>
            <a:r>
              <a:rPr lang="pl-PL" sz="1250" i="1" dirty="0" err="1">
                <a:solidFill>
                  <a:srgbClr val="666666"/>
                </a:solidFill>
                <a:highlight>
                  <a:srgbClr val="FFFFFF"/>
                </a:highlight>
              </a:rPr>
              <a:t>Poisina</a:t>
            </a:r>
            <a:r>
              <a:rPr lang="pl-PL" sz="1250" i="1" dirty="0">
                <a:solidFill>
                  <a:srgbClr val="666666"/>
                </a:solidFill>
                <a:highlight>
                  <a:srgbClr val="FFFFFF"/>
                </a:highlight>
              </a:rPr>
              <a:t> </a:t>
            </a:r>
            <a:r>
              <a:rPr lang="pl-PL" sz="1250" i="1" dirty="0" err="1">
                <a:solidFill>
                  <a:srgbClr val="666666"/>
                </a:solidFill>
                <a:highlight>
                  <a:srgbClr val="FFFFFF"/>
                </a:highlight>
              </a:rPr>
              <a:t>töötasin</a:t>
            </a:r>
            <a:r>
              <a:rPr lang="pl-PL" sz="1250" i="1" dirty="0">
                <a:solidFill>
                  <a:srgbClr val="666666"/>
                </a:solidFill>
                <a:highlight>
                  <a:srgbClr val="FFFFFF"/>
                </a:highlight>
              </a:rPr>
              <a:t> oma </a:t>
            </a:r>
            <a:r>
              <a:rPr lang="pl-PL" sz="1250" i="1" dirty="0" err="1">
                <a:solidFill>
                  <a:srgbClr val="666666"/>
                </a:solidFill>
                <a:highlight>
                  <a:srgbClr val="FFFFFF"/>
                </a:highlight>
              </a:rPr>
              <a:t>väikestes</a:t>
            </a:r>
            <a:r>
              <a:rPr lang="pl-PL" sz="1250" i="1" dirty="0">
                <a:solidFill>
                  <a:srgbClr val="666666"/>
                </a:solidFill>
                <a:highlight>
                  <a:srgbClr val="FFFFFF"/>
                </a:highlight>
              </a:rPr>
              <a:t> </a:t>
            </a:r>
            <a:r>
              <a:rPr lang="pl-PL" sz="1250" i="1" dirty="0" err="1">
                <a:solidFill>
                  <a:srgbClr val="666666"/>
                </a:solidFill>
                <a:highlight>
                  <a:srgbClr val="FFFFFF"/>
                </a:highlight>
              </a:rPr>
              <a:t>taimeaedades</a:t>
            </a:r>
            <a:r>
              <a:rPr lang="pl-PL" sz="1250" i="1" dirty="0">
                <a:solidFill>
                  <a:srgbClr val="666666"/>
                </a:solidFill>
                <a:highlight>
                  <a:srgbClr val="FFFFFF"/>
                </a:highlight>
              </a:rPr>
              <a:t> </a:t>
            </a:r>
            <a:r>
              <a:rPr lang="pl-PL" sz="1250" i="1" dirty="0" err="1">
                <a:solidFill>
                  <a:srgbClr val="666666"/>
                </a:solidFill>
                <a:highlight>
                  <a:srgbClr val="FFFFFF"/>
                </a:highlight>
              </a:rPr>
              <a:t>mänguliselt</a:t>
            </a:r>
            <a:r>
              <a:rPr lang="pl-PL" sz="1250" i="1" dirty="0">
                <a:solidFill>
                  <a:srgbClr val="666666"/>
                </a:solidFill>
                <a:highlight>
                  <a:srgbClr val="FFFFFF"/>
                </a:highlight>
              </a:rPr>
              <a:t> </a:t>
            </a:r>
            <a:r>
              <a:rPr lang="pl-PL" sz="1250" i="1" dirty="0" err="1">
                <a:solidFill>
                  <a:srgbClr val="666666"/>
                </a:solidFill>
                <a:highlight>
                  <a:srgbClr val="FFFFFF"/>
                </a:highlight>
              </a:rPr>
              <a:t>läbi</a:t>
            </a:r>
            <a:r>
              <a:rPr lang="pl-PL" sz="1250" i="1" dirty="0">
                <a:solidFill>
                  <a:srgbClr val="666666"/>
                </a:solidFill>
                <a:highlight>
                  <a:srgbClr val="FFFFFF"/>
                </a:highlight>
              </a:rPr>
              <a:t> </a:t>
            </a:r>
            <a:r>
              <a:rPr lang="pl-PL" sz="1250" i="1" dirty="0" err="1">
                <a:solidFill>
                  <a:srgbClr val="666666"/>
                </a:solidFill>
                <a:highlight>
                  <a:srgbClr val="FFFFFF"/>
                </a:highlight>
              </a:rPr>
              <a:t>väikseid</a:t>
            </a:r>
            <a:r>
              <a:rPr lang="pl-PL" sz="1250" i="1" dirty="0">
                <a:solidFill>
                  <a:srgbClr val="666666"/>
                </a:solidFill>
                <a:highlight>
                  <a:srgbClr val="FFFFFF"/>
                </a:highlight>
              </a:rPr>
              <a:t> </a:t>
            </a:r>
            <a:r>
              <a:rPr lang="pl-PL" sz="1250" i="1" dirty="0" err="1">
                <a:solidFill>
                  <a:srgbClr val="666666"/>
                </a:solidFill>
                <a:highlight>
                  <a:srgbClr val="FFFFFF"/>
                </a:highlight>
              </a:rPr>
              <a:t>õnnestumisi</a:t>
            </a:r>
            <a:r>
              <a:rPr lang="pl-PL" sz="1250" i="1" dirty="0">
                <a:solidFill>
                  <a:srgbClr val="666666"/>
                </a:solidFill>
                <a:highlight>
                  <a:srgbClr val="FFFFFF"/>
                </a:highlight>
              </a:rPr>
              <a:t>. Nad </a:t>
            </a:r>
            <a:r>
              <a:rPr lang="pl-PL" sz="1250" i="1" dirty="0" err="1">
                <a:solidFill>
                  <a:srgbClr val="666666"/>
                </a:solidFill>
                <a:highlight>
                  <a:srgbClr val="FFFFFF"/>
                </a:highlight>
              </a:rPr>
              <a:t>motiveerisid</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tohutult</a:t>
            </a:r>
            <a:r>
              <a:rPr lang="pl-PL" sz="1250" i="1" dirty="0">
                <a:solidFill>
                  <a:srgbClr val="666666"/>
                </a:solidFill>
                <a:highlight>
                  <a:srgbClr val="FFFFFF"/>
                </a:highlight>
              </a:rPr>
              <a:t> ja </a:t>
            </a:r>
            <a:r>
              <a:rPr lang="pl-PL" sz="1250" i="1" dirty="0" err="1">
                <a:solidFill>
                  <a:srgbClr val="666666"/>
                </a:solidFill>
                <a:highlight>
                  <a:srgbClr val="FFFFFF"/>
                </a:highlight>
              </a:rPr>
              <a:t>julgustasid</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järgima</a:t>
            </a:r>
            <a:r>
              <a:rPr lang="pl-PL" sz="1250" i="1" dirty="0">
                <a:solidFill>
                  <a:srgbClr val="666666"/>
                </a:solidFill>
                <a:highlight>
                  <a:srgbClr val="FFFFFF"/>
                </a:highlight>
              </a:rPr>
              <a:t> oma </a:t>
            </a:r>
            <a:r>
              <a:rPr lang="pl-PL" sz="1250" i="1" dirty="0" err="1">
                <a:solidFill>
                  <a:srgbClr val="666666"/>
                </a:solidFill>
                <a:highlight>
                  <a:srgbClr val="FFFFFF"/>
                </a:highlight>
              </a:rPr>
              <a:t>instinkti</a:t>
            </a:r>
            <a:r>
              <a:rPr lang="pl-PL" sz="1250" i="1" dirty="0">
                <a:solidFill>
                  <a:srgbClr val="666666"/>
                </a:solidFill>
                <a:highlight>
                  <a:srgbClr val="FFFFFF"/>
                </a:highlight>
              </a:rPr>
              <a:t> ja </a:t>
            </a:r>
            <a:r>
              <a:rPr lang="pl-PL" sz="1250" i="1" dirty="0" err="1">
                <a:solidFill>
                  <a:srgbClr val="666666"/>
                </a:solidFill>
                <a:highlight>
                  <a:srgbClr val="FFFFFF"/>
                </a:highlight>
              </a:rPr>
              <a:t>minema</a:t>
            </a:r>
            <a:r>
              <a:rPr lang="pl-PL" sz="1250" i="1" dirty="0">
                <a:solidFill>
                  <a:srgbClr val="666666"/>
                </a:solidFill>
                <a:highlight>
                  <a:srgbClr val="FFFFFF"/>
                </a:highlight>
              </a:rPr>
              <a:t> oma </a:t>
            </a:r>
            <a:r>
              <a:rPr lang="pl-PL" sz="1250" i="1" dirty="0" err="1">
                <a:solidFill>
                  <a:srgbClr val="666666"/>
                </a:solidFill>
                <a:highlight>
                  <a:srgbClr val="FFFFFF"/>
                </a:highlight>
              </a:rPr>
              <a:t>teed</a:t>
            </a:r>
            <a:r>
              <a:rPr lang="pl-PL" sz="1250" i="1" dirty="0">
                <a:solidFill>
                  <a:srgbClr val="666666"/>
                </a:solidFill>
                <a:highlight>
                  <a:srgbClr val="FFFFFF"/>
                </a:highlight>
              </a:rPr>
              <a:t>. </a:t>
            </a:r>
            <a:r>
              <a:rPr lang="pl-PL" sz="1250" i="1" dirty="0" err="1">
                <a:solidFill>
                  <a:srgbClr val="666666"/>
                </a:solidFill>
                <a:highlight>
                  <a:srgbClr val="FFFFFF"/>
                </a:highlight>
              </a:rPr>
              <a:t>Selle</a:t>
            </a:r>
            <a:r>
              <a:rPr lang="pl-PL" sz="1250" i="1" dirty="0">
                <a:solidFill>
                  <a:srgbClr val="666666"/>
                </a:solidFill>
                <a:highlight>
                  <a:srgbClr val="FFFFFF"/>
                </a:highlight>
              </a:rPr>
              <a:t> </a:t>
            </a:r>
            <a:r>
              <a:rPr lang="pl-PL" sz="1250" i="1" dirty="0" err="1">
                <a:solidFill>
                  <a:srgbClr val="666666"/>
                </a:solidFill>
                <a:highlight>
                  <a:srgbClr val="FFFFFF"/>
                </a:highlight>
              </a:rPr>
              <a:t>eest</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algul</a:t>
            </a:r>
            <a:r>
              <a:rPr lang="pl-PL" sz="1250" i="1" dirty="0">
                <a:solidFill>
                  <a:srgbClr val="666666"/>
                </a:solidFill>
                <a:highlight>
                  <a:srgbClr val="FFFFFF"/>
                </a:highlight>
              </a:rPr>
              <a:t> </a:t>
            </a:r>
            <a:r>
              <a:rPr lang="pl-PL" sz="1250" i="1" dirty="0" err="1">
                <a:solidFill>
                  <a:srgbClr val="666666"/>
                </a:solidFill>
                <a:highlight>
                  <a:srgbClr val="FFFFFF"/>
                </a:highlight>
              </a:rPr>
              <a:t>naeruvääristati</a:t>
            </a:r>
            <a:r>
              <a:rPr lang="pl-PL" sz="1250" i="1" dirty="0">
                <a:solidFill>
                  <a:srgbClr val="666666"/>
                </a:solidFill>
                <a:highlight>
                  <a:srgbClr val="FFFFFF"/>
                </a:highlight>
              </a:rPr>
              <a:t>, </a:t>
            </a:r>
            <a:r>
              <a:rPr lang="pl-PL" sz="1250" i="1" dirty="0" err="1">
                <a:solidFill>
                  <a:srgbClr val="666666"/>
                </a:solidFill>
                <a:highlight>
                  <a:srgbClr val="FFFFFF"/>
                </a:highlight>
              </a:rPr>
              <a:t>seejärel</a:t>
            </a:r>
            <a:r>
              <a:rPr lang="pl-PL" sz="1250" i="1" dirty="0">
                <a:solidFill>
                  <a:srgbClr val="666666"/>
                </a:solidFill>
                <a:highlight>
                  <a:srgbClr val="FFFFFF"/>
                </a:highlight>
              </a:rPr>
              <a:t> – </a:t>
            </a:r>
            <a:r>
              <a:rPr lang="pl-PL" sz="1250" i="1" dirty="0" err="1">
                <a:solidFill>
                  <a:srgbClr val="666666"/>
                </a:solidFill>
                <a:highlight>
                  <a:srgbClr val="FFFFFF"/>
                </a:highlight>
              </a:rPr>
              <a:t>järjest</a:t>
            </a:r>
            <a:r>
              <a:rPr lang="pl-PL" sz="1250" i="1" dirty="0">
                <a:solidFill>
                  <a:srgbClr val="666666"/>
                </a:solidFill>
                <a:highlight>
                  <a:srgbClr val="FFFFFF"/>
                </a:highlight>
              </a:rPr>
              <a:t> </a:t>
            </a:r>
            <a:r>
              <a:rPr lang="pl-PL" sz="1250" i="1" dirty="0" err="1">
                <a:solidFill>
                  <a:srgbClr val="666666"/>
                </a:solidFill>
                <a:highlight>
                  <a:srgbClr val="FFFFFF"/>
                </a:highlight>
              </a:rPr>
              <a:t>suurema</a:t>
            </a:r>
            <a:r>
              <a:rPr lang="pl-PL" sz="1250" i="1" dirty="0">
                <a:solidFill>
                  <a:srgbClr val="666666"/>
                </a:solidFill>
                <a:highlight>
                  <a:srgbClr val="FFFFFF"/>
                </a:highlight>
              </a:rPr>
              <a:t> </a:t>
            </a:r>
            <a:r>
              <a:rPr lang="pl-PL" sz="1250" i="1" dirty="0" err="1">
                <a:solidFill>
                  <a:srgbClr val="666666"/>
                </a:solidFill>
                <a:highlight>
                  <a:srgbClr val="FFFFFF"/>
                </a:highlight>
              </a:rPr>
              <a:t>eduga</a:t>
            </a:r>
            <a:r>
              <a:rPr lang="pl-PL" sz="1250" i="1" dirty="0">
                <a:solidFill>
                  <a:srgbClr val="666666"/>
                </a:solidFill>
                <a:highlight>
                  <a:srgbClr val="FFFFFF"/>
                </a:highlight>
              </a:rPr>
              <a:t> – </a:t>
            </a:r>
            <a:r>
              <a:rPr lang="pl-PL" sz="1250" i="1" dirty="0" err="1">
                <a:solidFill>
                  <a:srgbClr val="666666"/>
                </a:solidFill>
                <a:highlight>
                  <a:srgbClr val="FFFFFF"/>
                </a:highlight>
              </a:rPr>
              <a:t>vaenulikuks</a:t>
            </a:r>
            <a:r>
              <a:rPr lang="pl-PL" sz="1250" i="1" dirty="0">
                <a:solidFill>
                  <a:srgbClr val="666666"/>
                </a:solidFill>
                <a:highlight>
                  <a:srgbClr val="FFFFFF"/>
                </a:highlight>
              </a:rPr>
              <a:t> ja </a:t>
            </a:r>
            <a:r>
              <a:rPr lang="pl-PL" sz="1250" i="1" dirty="0" err="1">
                <a:solidFill>
                  <a:srgbClr val="666666"/>
                </a:solidFill>
                <a:highlight>
                  <a:srgbClr val="FFFFFF"/>
                </a:highlight>
              </a:rPr>
              <a:t>lõpuks</a:t>
            </a:r>
            <a:r>
              <a:rPr lang="pl-PL" sz="1250" i="1" dirty="0">
                <a:solidFill>
                  <a:srgbClr val="666666"/>
                </a:solidFill>
                <a:highlight>
                  <a:srgbClr val="FFFFFF"/>
                </a:highlight>
              </a:rPr>
              <a:t> </a:t>
            </a:r>
            <a:r>
              <a:rPr lang="pl-PL" sz="1250" i="1" dirty="0" err="1">
                <a:solidFill>
                  <a:srgbClr val="666666"/>
                </a:solidFill>
                <a:highlight>
                  <a:srgbClr val="FFFFFF"/>
                </a:highlight>
              </a:rPr>
              <a:t>massiliselt</a:t>
            </a:r>
            <a:r>
              <a:rPr lang="pl-PL" sz="1250" i="1" dirty="0">
                <a:solidFill>
                  <a:srgbClr val="666666"/>
                </a:solidFill>
                <a:highlight>
                  <a:srgbClr val="FFFFFF"/>
                </a:highlight>
              </a:rPr>
              <a:t> </a:t>
            </a:r>
            <a:r>
              <a:rPr lang="pl-PL" sz="1250" i="1" dirty="0" err="1">
                <a:solidFill>
                  <a:srgbClr val="666666"/>
                </a:solidFill>
                <a:highlight>
                  <a:srgbClr val="FFFFFF"/>
                </a:highlight>
              </a:rPr>
              <a:t>kakeldi</a:t>
            </a:r>
            <a:r>
              <a:rPr lang="pl-PL" sz="1250" i="1" dirty="0">
                <a:solidFill>
                  <a:srgbClr val="666666"/>
                </a:solidFill>
                <a:highlight>
                  <a:srgbClr val="FFFFFF"/>
                </a:highlight>
              </a:rPr>
              <a:t>. </a:t>
            </a:r>
            <a:r>
              <a:rPr lang="pl-PL" sz="1250" i="1" dirty="0" err="1">
                <a:solidFill>
                  <a:srgbClr val="666666"/>
                </a:solidFill>
                <a:highlight>
                  <a:srgbClr val="FFFFFF"/>
                </a:highlight>
              </a:rPr>
              <a:t>Nii</a:t>
            </a:r>
            <a:r>
              <a:rPr lang="pl-PL" sz="1250" i="1" dirty="0">
                <a:solidFill>
                  <a:srgbClr val="666666"/>
                </a:solidFill>
                <a:highlight>
                  <a:srgbClr val="FFFFFF"/>
                </a:highlight>
              </a:rPr>
              <a:t> </a:t>
            </a:r>
            <a:r>
              <a:rPr lang="pl-PL" sz="1250" i="1" dirty="0" err="1">
                <a:solidFill>
                  <a:srgbClr val="666666"/>
                </a:solidFill>
                <a:highlight>
                  <a:srgbClr val="FFFFFF"/>
                </a:highlight>
              </a:rPr>
              <a:t>bürokraatias</a:t>
            </a:r>
            <a:r>
              <a:rPr lang="pl-PL" sz="1250" i="1" dirty="0">
                <a:solidFill>
                  <a:srgbClr val="666666"/>
                </a:solidFill>
                <a:highlight>
                  <a:srgbClr val="FFFFFF"/>
                </a:highlight>
              </a:rPr>
              <a:t> </a:t>
            </a:r>
            <a:r>
              <a:rPr lang="pl-PL" sz="1250" i="1" dirty="0" err="1">
                <a:solidFill>
                  <a:srgbClr val="666666"/>
                </a:solidFill>
                <a:highlight>
                  <a:srgbClr val="FFFFFF"/>
                </a:highlight>
              </a:rPr>
              <a:t>kui</a:t>
            </a:r>
            <a:r>
              <a:rPr lang="pl-PL" sz="1250" i="1" dirty="0">
                <a:solidFill>
                  <a:srgbClr val="666666"/>
                </a:solidFill>
                <a:highlight>
                  <a:srgbClr val="FFFFFF"/>
                </a:highlight>
              </a:rPr>
              <a:t> ka </a:t>
            </a:r>
            <a:r>
              <a:rPr lang="pl-PL" sz="1250" i="1" dirty="0" err="1">
                <a:solidFill>
                  <a:srgbClr val="666666"/>
                </a:solidFill>
                <a:highlight>
                  <a:srgbClr val="FFFFFF"/>
                </a:highlight>
              </a:rPr>
              <a:t>talurahvas</a:t>
            </a:r>
            <a:r>
              <a:rPr lang="pl-PL" sz="1250" i="1" dirty="0">
                <a:solidFill>
                  <a:srgbClr val="666666"/>
                </a:solidFill>
                <a:highlight>
                  <a:srgbClr val="FFFFFF"/>
                </a:highlight>
              </a:rPr>
              <a:t> </a:t>
            </a:r>
            <a:r>
              <a:rPr lang="pl-PL" sz="1250" i="1" dirty="0" err="1">
                <a:solidFill>
                  <a:srgbClr val="666666"/>
                </a:solidFill>
                <a:highlight>
                  <a:srgbClr val="FFFFFF"/>
                </a:highlight>
              </a:rPr>
              <a:t>piisas</a:t>
            </a:r>
            <a:r>
              <a:rPr lang="pl-PL" sz="1250" i="1" dirty="0">
                <a:solidFill>
                  <a:srgbClr val="666666"/>
                </a:solidFill>
                <a:highlight>
                  <a:srgbClr val="FFFFFF"/>
                </a:highlight>
              </a:rPr>
              <a:t> </a:t>
            </a:r>
            <a:r>
              <a:rPr lang="pl-PL" sz="1250" i="1" dirty="0" err="1">
                <a:solidFill>
                  <a:srgbClr val="666666"/>
                </a:solidFill>
                <a:highlight>
                  <a:srgbClr val="FFFFFF"/>
                </a:highlight>
              </a:rPr>
              <a:t>muust</a:t>
            </a:r>
            <a:r>
              <a:rPr lang="pl-PL" sz="1250" i="1" dirty="0">
                <a:solidFill>
                  <a:srgbClr val="666666"/>
                </a:solidFill>
                <a:highlight>
                  <a:srgbClr val="FFFFFF"/>
                </a:highlight>
              </a:rPr>
              <a:t>, et </a:t>
            </a:r>
            <a:r>
              <a:rPr lang="pl-PL" sz="1250" i="1" dirty="0" err="1">
                <a:solidFill>
                  <a:srgbClr val="666666"/>
                </a:solidFill>
                <a:highlight>
                  <a:srgbClr val="FFFFFF"/>
                </a:highlight>
              </a:rPr>
              <a:t>ülejäänutele</a:t>
            </a:r>
            <a:r>
              <a:rPr lang="pl-PL" sz="1250" i="1" dirty="0">
                <a:solidFill>
                  <a:srgbClr val="666666"/>
                </a:solidFill>
                <a:highlight>
                  <a:srgbClr val="FFFFFF"/>
                </a:highlight>
              </a:rPr>
              <a:t> </a:t>
            </a:r>
            <a:r>
              <a:rPr lang="pl-PL" sz="1250" i="1" dirty="0" err="1">
                <a:solidFill>
                  <a:srgbClr val="666666"/>
                </a:solidFill>
                <a:highlight>
                  <a:srgbClr val="FFFFFF"/>
                </a:highlight>
              </a:rPr>
              <a:t>vastanduda</a:t>
            </a:r>
            <a:r>
              <a:rPr lang="pl-PL" sz="1250" i="1" dirty="0">
                <a:solidFill>
                  <a:srgbClr val="666666"/>
                </a:solidFill>
                <a:highlight>
                  <a:srgbClr val="FFFFFF"/>
                </a:highlight>
              </a:rPr>
              <a:t>. "Ta on </a:t>
            </a:r>
            <a:r>
              <a:rPr lang="pl-PL" sz="1250" i="1" dirty="0" err="1">
                <a:solidFill>
                  <a:srgbClr val="666666"/>
                </a:solidFill>
                <a:highlight>
                  <a:srgbClr val="FFFFFF"/>
                </a:highlight>
              </a:rPr>
              <a:t>täiesti</a:t>
            </a:r>
            <a:r>
              <a:rPr lang="pl-PL" sz="1250" i="1" dirty="0">
                <a:solidFill>
                  <a:srgbClr val="666666"/>
                </a:solidFill>
                <a:highlight>
                  <a:srgbClr val="FFFFFF"/>
                </a:highlight>
              </a:rPr>
              <a:t> </a:t>
            </a:r>
            <a:r>
              <a:rPr lang="pl-PL" sz="1250" i="1" dirty="0" err="1">
                <a:solidFill>
                  <a:srgbClr val="666666"/>
                </a:solidFill>
                <a:highlight>
                  <a:srgbClr val="FFFFFF"/>
                </a:highlight>
              </a:rPr>
              <a:t>hull</a:t>
            </a:r>
            <a:r>
              <a:rPr lang="pl-PL" sz="1250" i="1" dirty="0">
                <a:solidFill>
                  <a:srgbClr val="666666"/>
                </a:solidFill>
                <a:highlight>
                  <a:srgbClr val="FFFFFF"/>
                </a:highlight>
              </a:rPr>
              <a:t>! </a:t>
            </a:r>
            <a:r>
              <a:rPr lang="pl-PL" sz="1250" i="1" dirty="0" err="1">
                <a:solidFill>
                  <a:srgbClr val="666666"/>
                </a:solidFill>
                <a:highlight>
                  <a:srgbClr val="FFFFFF"/>
                </a:highlight>
              </a:rPr>
              <a:t>Tema</a:t>
            </a:r>
            <a:r>
              <a:rPr lang="pl-PL" sz="1250" i="1" dirty="0">
                <a:solidFill>
                  <a:srgbClr val="666666"/>
                </a:solidFill>
                <a:highlight>
                  <a:srgbClr val="FFFFFF"/>
                </a:highlight>
              </a:rPr>
              <a:t> talu </a:t>
            </a:r>
            <a:r>
              <a:rPr lang="pl-PL" sz="1250" i="1" dirty="0" err="1">
                <a:solidFill>
                  <a:srgbClr val="666666"/>
                </a:solidFill>
                <a:highlight>
                  <a:srgbClr val="FFFFFF"/>
                </a:highlight>
              </a:rPr>
              <a:t>rikutakse</a:t>
            </a:r>
            <a:r>
              <a:rPr lang="pl-PL" sz="1250" i="1" dirty="0">
                <a:solidFill>
                  <a:srgbClr val="666666"/>
                </a:solidFill>
                <a:highlight>
                  <a:srgbClr val="FFFFFF"/>
                </a:highlight>
              </a:rPr>
              <a:t> </a:t>
            </a:r>
            <a:r>
              <a:rPr lang="pl-PL" sz="1250" i="1" dirty="0" err="1">
                <a:solidFill>
                  <a:srgbClr val="666666"/>
                </a:solidFill>
                <a:highlight>
                  <a:srgbClr val="FFFFFF"/>
                </a:highlight>
              </a:rPr>
              <a:t>varsti</a:t>
            </a:r>
            <a:r>
              <a:rPr lang="pl-PL" sz="1250" i="1" dirty="0">
                <a:solidFill>
                  <a:srgbClr val="666666"/>
                </a:solidFill>
                <a:highlight>
                  <a:srgbClr val="FFFFFF"/>
                </a:highlight>
              </a:rPr>
              <a:t>!” nad </a:t>
            </a:r>
            <a:r>
              <a:rPr lang="pl-PL" sz="1250" i="1" dirty="0" err="1">
                <a:solidFill>
                  <a:srgbClr val="666666"/>
                </a:solidFill>
                <a:highlight>
                  <a:srgbClr val="FFFFFF"/>
                </a:highlight>
              </a:rPr>
              <a:t>röögatasid</a:t>
            </a:r>
            <a:r>
              <a:rPr lang="pl-PL" sz="1250" i="1" dirty="0">
                <a:solidFill>
                  <a:srgbClr val="666666"/>
                </a:solidFill>
                <a:highlight>
                  <a:srgbClr val="FFFFFF"/>
                </a:highlight>
              </a:rPr>
              <a:t>. </a:t>
            </a:r>
            <a:r>
              <a:rPr lang="pl-PL" sz="1250" i="1" dirty="0" err="1">
                <a:solidFill>
                  <a:srgbClr val="666666"/>
                </a:solidFill>
                <a:highlight>
                  <a:srgbClr val="FFFFFF"/>
                </a:highlight>
              </a:rPr>
              <a:t>Õnneks</a:t>
            </a:r>
            <a:r>
              <a:rPr lang="pl-PL" sz="1250" i="1" dirty="0">
                <a:solidFill>
                  <a:srgbClr val="666666"/>
                </a:solidFill>
                <a:highlight>
                  <a:srgbClr val="FFFFFF"/>
                </a:highlight>
              </a:rPr>
              <a:t> </a:t>
            </a:r>
            <a:r>
              <a:rPr lang="pl-PL" sz="1250" i="1" dirty="0" err="1">
                <a:solidFill>
                  <a:srgbClr val="666666"/>
                </a:solidFill>
                <a:highlight>
                  <a:srgbClr val="FFFFFF"/>
                </a:highlight>
              </a:rPr>
              <a:t>ei</a:t>
            </a:r>
            <a:r>
              <a:rPr lang="pl-PL" sz="1250" i="1" dirty="0">
                <a:solidFill>
                  <a:srgbClr val="666666"/>
                </a:solidFill>
                <a:highlight>
                  <a:srgbClr val="FFFFFF"/>
                </a:highlight>
              </a:rPr>
              <a:t> </a:t>
            </a:r>
            <a:r>
              <a:rPr lang="pl-PL" sz="1250" i="1" dirty="0" err="1">
                <a:solidFill>
                  <a:srgbClr val="666666"/>
                </a:solidFill>
                <a:highlight>
                  <a:srgbClr val="FFFFFF"/>
                </a:highlight>
              </a:rPr>
              <a:t>huvitanud</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kunagi</a:t>
            </a:r>
            <a:r>
              <a:rPr lang="pl-PL" sz="1250" i="1" dirty="0">
                <a:solidFill>
                  <a:srgbClr val="666666"/>
                </a:solidFill>
                <a:highlight>
                  <a:srgbClr val="FFFFFF"/>
                </a:highlight>
              </a:rPr>
              <a:t> </a:t>
            </a:r>
            <a:r>
              <a:rPr lang="pl-PL" sz="1250" i="1" dirty="0" err="1">
                <a:solidFill>
                  <a:srgbClr val="666666"/>
                </a:solidFill>
                <a:highlight>
                  <a:srgbClr val="FFFFFF"/>
                </a:highlight>
              </a:rPr>
              <a:t>inimeste</a:t>
            </a:r>
            <a:r>
              <a:rPr lang="pl-PL" sz="1250" i="1" dirty="0">
                <a:solidFill>
                  <a:srgbClr val="666666"/>
                </a:solidFill>
                <a:highlight>
                  <a:srgbClr val="FFFFFF"/>
                </a:highlight>
              </a:rPr>
              <a:t> </a:t>
            </a:r>
            <a:r>
              <a:rPr lang="pl-PL" sz="1250" i="1" dirty="0" err="1">
                <a:solidFill>
                  <a:srgbClr val="666666"/>
                </a:solidFill>
                <a:highlight>
                  <a:srgbClr val="FFFFFF"/>
                </a:highlight>
              </a:rPr>
              <a:t>jutt</a:t>
            </a:r>
            <a:r>
              <a:rPr lang="pl-PL" sz="1250" i="1" dirty="0">
                <a:solidFill>
                  <a:srgbClr val="666666"/>
                </a:solidFill>
                <a:highlight>
                  <a:srgbClr val="FFFFFF"/>
                </a:highlight>
              </a:rPr>
              <a:t> – </a:t>
            </a:r>
            <a:r>
              <a:rPr lang="pl-PL" sz="1250" i="1" dirty="0" err="1">
                <a:solidFill>
                  <a:srgbClr val="666666"/>
                </a:solidFill>
                <a:highlight>
                  <a:srgbClr val="FFFFFF"/>
                </a:highlight>
              </a:rPr>
              <a:t>nende</a:t>
            </a:r>
            <a:r>
              <a:rPr lang="pl-PL" sz="1250" i="1" dirty="0">
                <a:solidFill>
                  <a:srgbClr val="666666"/>
                </a:solidFill>
                <a:highlight>
                  <a:srgbClr val="FFFFFF"/>
                </a:highlight>
              </a:rPr>
              <a:t> </a:t>
            </a:r>
            <a:r>
              <a:rPr lang="pl-PL" sz="1250" i="1" dirty="0" err="1">
                <a:solidFill>
                  <a:srgbClr val="666666"/>
                </a:solidFill>
                <a:highlight>
                  <a:srgbClr val="FFFFFF"/>
                </a:highlight>
              </a:rPr>
              <a:t>kinnitus</a:t>
            </a:r>
            <a:r>
              <a:rPr lang="pl-PL" sz="1250" i="1" dirty="0">
                <a:solidFill>
                  <a:srgbClr val="666666"/>
                </a:solidFill>
                <a:highlight>
                  <a:srgbClr val="FFFFFF"/>
                </a:highlight>
              </a:rPr>
              <a:t> </a:t>
            </a:r>
            <a:r>
              <a:rPr lang="pl-PL" sz="1250" i="1" dirty="0" err="1">
                <a:solidFill>
                  <a:srgbClr val="666666"/>
                </a:solidFill>
                <a:highlight>
                  <a:srgbClr val="FFFFFF"/>
                </a:highlight>
              </a:rPr>
              <a:t>polnud</a:t>
            </a:r>
            <a:r>
              <a:rPr lang="pl-PL" sz="1250" i="1" dirty="0">
                <a:solidFill>
                  <a:srgbClr val="666666"/>
                </a:solidFill>
                <a:highlight>
                  <a:srgbClr val="FFFFFF"/>
                </a:highlight>
              </a:rPr>
              <a:t> </a:t>
            </a:r>
            <a:r>
              <a:rPr lang="pl-PL" sz="1250" i="1" dirty="0" err="1">
                <a:solidFill>
                  <a:srgbClr val="666666"/>
                </a:solidFill>
                <a:highlight>
                  <a:srgbClr val="FFFFFF"/>
                </a:highlight>
              </a:rPr>
              <a:t>minu</a:t>
            </a:r>
            <a:r>
              <a:rPr lang="pl-PL" sz="1250" i="1" dirty="0">
                <a:solidFill>
                  <a:srgbClr val="666666"/>
                </a:solidFill>
                <a:highlight>
                  <a:srgbClr val="FFFFFF"/>
                </a:highlight>
              </a:rPr>
              <a:t> </a:t>
            </a:r>
            <a:r>
              <a:rPr lang="pl-PL" sz="1250" i="1" dirty="0" err="1">
                <a:solidFill>
                  <a:srgbClr val="666666"/>
                </a:solidFill>
                <a:highlight>
                  <a:srgbClr val="FFFFFF"/>
                </a:highlight>
              </a:rPr>
              <a:t>jaoks</a:t>
            </a:r>
            <a:r>
              <a:rPr lang="pl-PL" sz="1250" i="1" dirty="0">
                <a:solidFill>
                  <a:srgbClr val="666666"/>
                </a:solidFill>
                <a:highlight>
                  <a:srgbClr val="FFFFFF"/>
                </a:highlight>
              </a:rPr>
              <a:t> </a:t>
            </a:r>
            <a:r>
              <a:rPr lang="pl-PL" sz="1250" i="1" dirty="0" err="1">
                <a:solidFill>
                  <a:srgbClr val="666666"/>
                </a:solidFill>
                <a:highlight>
                  <a:srgbClr val="FFFFFF"/>
                </a:highlight>
              </a:rPr>
              <a:t>oluline</a:t>
            </a:r>
            <a:r>
              <a:rPr lang="pl-PL" sz="1250" i="1" dirty="0">
                <a:solidFill>
                  <a:srgbClr val="666666"/>
                </a:solidFill>
                <a:highlight>
                  <a:srgbClr val="FFFFFF"/>
                </a:highlight>
              </a:rPr>
              <a:t>. </a:t>
            </a:r>
            <a:r>
              <a:rPr lang="pl-PL" sz="1250" i="1" dirty="0" err="1">
                <a:solidFill>
                  <a:srgbClr val="666666"/>
                </a:solidFill>
                <a:highlight>
                  <a:srgbClr val="FFFFFF"/>
                </a:highlight>
              </a:rPr>
              <a:t>Vastupidi</a:t>
            </a:r>
            <a:r>
              <a:rPr lang="pl-PL" sz="1250" i="1" dirty="0">
                <a:solidFill>
                  <a:srgbClr val="666666"/>
                </a:solidFill>
                <a:highlight>
                  <a:srgbClr val="FFFFFF"/>
                </a:highlight>
              </a:rPr>
              <a:t>, </a:t>
            </a:r>
            <a:r>
              <a:rPr lang="pl-PL" sz="1250" i="1" dirty="0" err="1">
                <a:solidFill>
                  <a:srgbClr val="666666"/>
                </a:solidFill>
                <a:highlight>
                  <a:srgbClr val="FFFFFF"/>
                </a:highlight>
              </a:rPr>
              <a:t>vastupanu</a:t>
            </a:r>
            <a:r>
              <a:rPr lang="pl-PL" sz="1250" i="1" dirty="0">
                <a:solidFill>
                  <a:srgbClr val="666666"/>
                </a:solidFill>
                <a:highlight>
                  <a:srgbClr val="FFFFFF"/>
                </a:highlight>
              </a:rPr>
              <a:t> </a:t>
            </a:r>
            <a:r>
              <a:rPr lang="pl-PL" sz="1250" i="1" dirty="0" err="1">
                <a:solidFill>
                  <a:srgbClr val="666666"/>
                </a:solidFill>
                <a:highlight>
                  <a:srgbClr val="FFFFFF"/>
                </a:highlight>
              </a:rPr>
              <a:t>õhutas</a:t>
            </a:r>
            <a:r>
              <a:rPr lang="pl-PL" sz="1250" i="1" dirty="0">
                <a:solidFill>
                  <a:srgbClr val="666666"/>
                </a:solidFill>
                <a:highlight>
                  <a:srgbClr val="FFFFFF"/>
                </a:highlight>
              </a:rPr>
              <a:t> </a:t>
            </a:r>
            <a:r>
              <a:rPr lang="pl-PL" sz="1250" i="1" dirty="0" err="1">
                <a:solidFill>
                  <a:srgbClr val="666666"/>
                </a:solidFill>
                <a:highlight>
                  <a:srgbClr val="FFFFFF"/>
                </a:highlight>
              </a:rPr>
              <a:t>mind</a:t>
            </a:r>
            <a:r>
              <a:rPr lang="pl-PL" sz="1250" i="1" dirty="0">
                <a:solidFill>
                  <a:srgbClr val="666666"/>
                </a:solidFill>
                <a:highlight>
                  <a:srgbClr val="FFFFFF"/>
                </a:highlight>
              </a:rPr>
              <a:t> </a:t>
            </a:r>
            <a:r>
              <a:rPr lang="pl-PL" sz="1250" i="1" dirty="0" err="1">
                <a:solidFill>
                  <a:srgbClr val="666666"/>
                </a:solidFill>
                <a:highlight>
                  <a:srgbClr val="FFFFFF"/>
                </a:highlight>
              </a:rPr>
              <a:t>sageli</a:t>
            </a:r>
            <a:r>
              <a:rPr lang="pl-PL" sz="1250" i="1" dirty="0">
                <a:solidFill>
                  <a:srgbClr val="666666"/>
                </a:solidFill>
                <a:highlight>
                  <a:srgbClr val="FFFFFF"/>
                </a:highlight>
              </a:rPr>
              <a:t> </a:t>
            </a:r>
            <a:r>
              <a:rPr lang="pl-PL" sz="1250" i="1" dirty="0" err="1">
                <a:solidFill>
                  <a:srgbClr val="666666"/>
                </a:solidFill>
                <a:highlight>
                  <a:srgbClr val="FFFFFF"/>
                </a:highlight>
              </a:rPr>
              <a:t>veelgi</a:t>
            </a:r>
            <a:r>
              <a:rPr lang="pl-PL" sz="1250" i="1" dirty="0">
                <a:solidFill>
                  <a:srgbClr val="666666"/>
                </a:solidFill>
                <a:highlight>
                  <a:srgbClr val="FFFFFF"/>
                </a:highlight>
              </a:rPr>
              <a:t> </a:t>
            </a:r>
            <a:r>
              <a:rPr lang="pl-PL" sz="1250" i="1" dirty="0" err="1">
                <a:solidFill>
                  <a:srgbClr val="666666"/>
                </a:solidFill>
                <a:highlight>
                  <a:srgbClr val="FFFFFF"/>
                </a:highlight>
              </a:rPr>
              <a:t>enam</a:t>
            </a:r>
            <a:r>
              <a:rPr lang="pl-PL" sz="1250" i="1" dirty="0">
                <a:solidFill>
                  <a:srgbClr val="666666"/>
                </a:solidFill>
                <a:highlight>
                  <a:srgbClr val="FFFFFF"/>
                </a:highlight>
              </a:rPr>
              <a:t>.</a:t>
            </a:r>
          </a:p>
          <a:p>
            <a:pPr marL="0" lvl="0" indent="0" algn="l" rtl="0">
              <a:lnSpc>
                <a:spcPct val="100000"/>
              </a:lnSpc>
              <a:spcBef>
                <a:spcPts val="0"/>
              </a:spcBef>
              <a:spcAft>
                <a:spcPts val="0"/>
              </a:spcAft>
              <a:buSzPts val="1100"/>
              <a:buNone/>
            </a:pPr>
            <a:endParaRPr lang="pl-PL" sz="1250" dirty="0">
              <a:solidFill>
                <a:srgbClr val="666666"/>
              </a:solidFill>
              <a:highlight>
                <a:srgbClr val="FFFFFF"/>
              </a:highlight>
            </a:endParaRPr>
          </a:p>
          <a:p>
            <a:pPr marL="0" lvl="0" indent="0" algn="l" rtl="0">
              <a:lnSpc>
                <a:spcPct val="100000"/>
              </a:lnSpc>
              <a:spcBef>
                <a:spcPts val="0"/>
              </a:spcBef>
              <a:spcAft>
                <a:spcPts val="0"/>
              </a:spcAft>
              <a:buSzPts val="1100"/>
              <a:buNone/>
            </a:pPr>
            <a:r>
              <a:rPr lang="pl-PL" sz="1250" dirty="0">
                <a:solidFill>
                  <a:srgbClr val="666666"/>
                </a:solidFill>
                <a:highlight>
                  <a:srgbClr val="FFFFFF"/>
                </a:highlight>
              </a:rPr>
              <a:t>Ta </a:t>
            </a:r>
            <a:r>
              <a:rPr lang="pl-PL" sz="1250" dirty="0" err="1">
                <a:solidFill>
                  <a:srgbClr val="666666"/>
                </a:solidFill>
                <a:highlight>
                  <a:srgbClr val="FFFFFF"/>
                </a:highlight>
              </a:rPr>
              <a:t>nimetas</a:t>
            </a:r>
            <a:r>
              <a:rPr lang="pl-PL" sz="1250" dirty="0">
                <a:solidFill>
                  <a:srgbClr val="666666"/>
                </a:solidFill>
                <a:highlight>
                  <a:srgbClr val="FFFFFF"/>
                </a:highlight>
              </a:rPr>
              <a:t> oma </a:t>
            </a:r>
            <a:r>
              <a:rPr lang="pl-PL" sz="1250" dirty="0" err="1">
                <a:solidFill>
                  <a:srgbClr val="666666"/>
                </a:solidFill>
                <a:highlight>
                  <a:srgbClr val="FFFFFF"/>
                </a:highlight>
              </a:rPr>
              <a:t>meetodeid</a:t>
            </a:r>
            <a:r>
              <a:rPr lang="pl-PL" sz="1250" dirty="0">
                <a:solidFill>
                  <a:srgbClr val="666666"/>
                </a:solidFill>
                <a:highlight>
                  <a:srgbClr val="FFFFFF"/>
                </a:highlight>
              </a:rPr>
              <a:t>: "</a:t>
            </a:r>
            <a:r>
              <a:rPr lang="pl-PL" sz="1250" dirty="0" err="1">
                <a:solidFill>
                  <a:srgbClr val="666666"/>
                </a:solidFill>
                <a:highlight>
                  <a:srgbClr val="FFFFFF"/>
                </a:highlight>
              </a:rPr>
              <a:t>looduskultuuriks</a:t>
            </a:r>
            <a:r>
              <a:rPr lang="pl-PL" sz="1250" dirty="0">
                <a:solidFill>
                  <a:srgbClr val="666666"/>
                </a:solidFill>
                <a:highlight>
                  <a:srgbClr val="FFFFFF"/>
                </a:highlight>
              </a:rPr>
              <a:t>"</a:t>
            </a:r>
            <a:endParaRPr lang="pl-PL" sz="1400" i="1" dirty="0">
              <a:solidFill>
                <a:srgbClr val="666666"/>
              </a:solidFill>
              <a:highlight>
                <a:srgbClr val="FFFFFF"/>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d3a4c777a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g2d3a4c777a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Mullad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toimivad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kasvuhoonegaaside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allikana</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neelajatena</a:t>
            </a:r>
            <a:endParaRPr lang="pl-PL" sz="1200" dirty="0">
              <a:solidFill>
                <a:srgbClr val="1F1F1F"/>
              </a:solidFill>
              <a:latin typeface="Georgia"/>
              <a:ea typeface="Georgia"/>
              <a:cs typeface="Georgia"/>
              <a:sym typeface="Georgia"/>
            </a:endParaRPr>
          </a:p>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See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tähendab</a:t>
            </a:r>
            <a:r>
              <a:rPr lang="pl-PL" sz="1200" dirty="0">
                <a:solidFill>
                  <a:srgbClr val="1F1F1F"/>
                </a:solidFill>
                <a:latin typeface="Georgia"/>
                <a:ea typeface="Georgia"/>
                <a:cs typeface="Georgia"/>
                <a:sym typeface="Georgia"/>
              </a:rPr>
              <a:t>, et </a:t>
            </a:r>
            <a:r>
              <a:rPr lang="pl-PL" sz="1200" dirty="0" err="1">
                <a:solidFill>
                  <a:srgbClr val="1F1F1F"/>
                </a:solidFill>
                <a:latin typeface="Georgia"/>
                <a:ea typeface="Georgia"/>
                <a:cs typeface="Georgia"/>
                <a:sym typeface="Georgia"/>
              </a:rPr>
              <a:t>kui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kõik</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läheb</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hästi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eraldatakse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atmosfäärist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pidevalt</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süsinikku</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muid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kasvuhoonegaase</a:t>
            </a:r>
            <a:r>
              <a:rPr lang="pl-PL" sz="1200" dirty="0">
                <a:solidFill>
                  <a:srgbClr val="1F1F1F"/>
                </a:solidFill>
                <a:latin typeface="Georgia"/>
                <a:ea typeface="Georgia"/>
                <a:cs typeface="Georgia"/>
                <a:sym typeface="Georgia"/>
              </a:rPr>
              <a:t>, mis </a:t>
            </a:r>
            <a:r>
              <a:rPr lang="pl-PL" sz="1200" dirty="0" err="1">
                <a:solidFill>
                  <a:srgbClr val="1F1F1F"/>
                </a:solidFill>
                <a:latin typeface="Georgia"/>
                <a:ea typeface="Georgia"/>
                <a:cs typeface="Georgia"/>
                <a:sym typeface="Georgia"/>
              </a:rPr>
              <a:t>ladustatakse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pinnasesse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siis</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mida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rohkem</a:t>
            </a:r>
            <a:r>
              <a:rPr lang="pl-PL" sz="1200" dirty="0">
                <a:solidFill>
                  <a:srgbClr val="1F1F1F"/>
                </a:solidFill>
                <a:latin typeface="Georgia"/>
                <a:ea typeface="Georgia"/>
                <a:cs typeface="Georgia"/>
                <a:sym typeface="Georgia"/>
              </a:rPr>
              <a:t> mulda </a:t>
            </a:r>
            <a:r>
              <a:rPr lang="pl-PL" sz="1200" dirty="0" err="1">
                <a:solidFill>
                  <a:srgbClr val="1F1F1F"/>
                </a:solidFill>
                <a:latin typeface="Georgia"/>
                <a:ea typeface="Georgia"/>
                <a:cs typeface="Georgia"/>
                <a:sym typeface="Georgia"/>
              </a:rPr>
              <a:t>pikema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aja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jooksul</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koguneb</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seda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rohkem</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talletatakse</a:t>
            </a:r>
            <a:r>
              <a:rPr lang="pl-PL" sz="1200" dirty="0">
                <a:solidFill>
                  <a:srgbClr val="1F1F1F"/>
                </a:solidFill>
                <a:latin typeface="Georgia"/>
                <a:ea typeface="Georgia"/>
                <a:cs typeface="Georgia"/>
                <a:sym typeface="Georgia"/>
              </a:rPr>
              <a:t>.</a:t>
            </a:r>
          </a:p>
          <a:p>
            <a:pPr marL="0" lvl="0" indent="0" algn="l" rtl="0">
              <a:lnSpc>
                <a:spcPct val="100000"/>
              </a:lnSpc>
              <a:spcBef>
                <a:spcPts val="0"/>
              </a:spcBef>
              <a:spcAft>
                <a:spcPts val="0"/>
              </a:spcAft>
              <a:buSzPts val="1100"/>
              <a:buNone/>
            </a:pPr>
            <a:r>
              <a:rPr lang="pl-PL" sz="1200" dirty="0" err="1">
                <a:solidFill>
                  <a:srgbClr val="1F1F1F"/>
                </a:solidFill>
                <a:latin typeface="Georgia"/>
                <a:ea typeface="Georgia"/>
                <a:cs typeface="Georgia"/>
                <a:sym typeface="Georgia"/>
              </a:rPr>
              <a:t>Tänapäeval</a:t>
            </a:r>
            <a:r>
              <a:rPr lang="pl-PL" sz="1200" dirty="0">
                <a:solidFill>
                  <a:srgbClr val="1F1F1F"/>
                </a:solidFill>
                <a:latin typeface="Georgia"/>
                <a:ea typeface="Georgia"/>
                <a:cs typeface="Georgia"/>
                <a:sym typeface="Georgia"/>
              </a:rPr>
              <a:t> on </a:t>
            </a:r>
            <a:r>
              <a:rPr lang="pl-PL" sz="1200" dirty="0" err="1">
                <a:solidFill>
                  <a:srgbClr val="1F1F1F"/>
                </a:solidFill>
                <a:latin typeface="Georgia"/>
                <a:ea typeface="Georgia"/>
                <a:cs typeface="Georgia"/>
                <a:sym typeface="Georgia"/>
              </a:rPr>
              <a:t>meil</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vastupidine</a:t>
            </a:r>
            <a:r>
              <a:rPr lang="pl-PL" sz="1200" dirty="0">
                <a:solidFill>
                  <a:srgbClr val="1F1F1F"/>
                </a:solidFill>
                <a:latin typeface="Georgia"/>
                <a:ea typeface="Georgia"/>
                <a:cs typeface="Georgia"/>
                <a:sym typeface="Georgia"/>
              </a:rPr>
              <a:t> efekt – me </a:t>
            </a:r>
            <a:r>
              <a:rPr lang="pl-PL" sz="1200" dirty="0" err="1">
                <a:solidFill>
                  <a:srgbClr val="1F1F1F"/>
                </a:solidFill>
                <a:latin typeface="Georgia"/>
                <a:ea typeface="Georgia"/>
                <a:cs typeface="Georgia"/>
                <a:sym typeface="Georgia"/>
              </a:rPr>
              <a:t>kaotame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kiiresti</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pinnase</a:t>
            </a:r>
            <a:r>
              <a:rPr lang="pl-PL" sz="1200" dirty="0">
                <a:solidFill>
                  <a:srgbClr val="1F1F1F"/>
                </a:solidFill>
                <a:latin typeface="Georgia"/>
                <a:ea typeface="Georgia"/>
                <a:cs typeface="Georgia"/>
                <a:sym typeface="Georgia"/>
              </a:rPr>
              <a:t> ja pika </a:t>
            </a:r>
            <a:r>
              <a:rPr lang="pl-PL" sz="1200" dirty="0" err="1">
                <a:solidFill>
                  <a:srgbClr val="1F1F1F"/>
                </a:solidFill>
                <a:latin typeface="Georgia"/>
                <a:ea typeface="Georgia"/>
                <a:cs typeface="Georgia"/>
                <a:sym typeface="Georgia"/>
              </a:rPr>
              <a:t>aja</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jooksul</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kogutud</a:t>
            </a:r>
            <a:r>
              <a:rPr lang="pl-PL" sz="1200" dirty="0">
                <a:solidFill>
                  <a:srgbClr val="1F1F1F"/>
                </a:solidFill>
                <a:latin typeface="Georgia"/>
                <a:ea typeface="Georgia"/>
                <a:cs typeface="Georgia"/>
                <a:sym typeface="Georgia"/>
              </a:rPr>
              <a:t> ja </a:t>
            </a:r>
            <a:r>
              <a:rPr lang="pl-PL" sz="1200" dirty="0" err="1">
                <a:solidFill>
                  <a:srgbClr val="1F1F1F"/>
                </a:solidFill>
                <a:latin typeface="Georgia"/>
                <a:ea typeface="Georgia"/>
                <a:cs typeface="Georgia"/>
                <a:sym typeface="Georgia"/>
              </a:rPr>
              <a:t>ladustatud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kasvuhoonegaasid</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paisatakse</a:t>
            </a:r>
            <a:r>
              <a:rPr lang="pl-PL" sz="1200" dirty="0">
                <a:solidFill>
                  <a:srgbClr val="1F1F1F"/>
                </a:solidFill>
                <a:latin typeface="Georgia"/>
                <a:ea typeface="Georgia"/>
                <a:cs typeface="Georgia"/>
                <a:sym typeface="Georgia"/>
              </a:rPr>
              <a:t> </a:t>
            </a:r>
            <a:r>
              <a:rPr lang="pl-PL" sz="1200" dirty="0" err="1">
                <a:solidFill>
                  <a:srgbClr val="1F1F1F"/>
                </a:solidFill>
                <a:latin typeface="Georgia"/>
                <a:ea typeface="Georgia"/>
                <a:cs typeface="Georgia"/>
                <a:sym typeface="Georgia"/>
              </a:rPr>
              <a:t>atmosfääri</a:t>
            </a:r>
            <a:r>
              <a:rPr lang="pl-PL" sz="1200" dirty="0">
                <a:solidFill>
                  <a:srgbClr val="1F1F1F"/>
                </a:solidFill>
                <a:latin typeface="Georgia"/>
                <a:ea typeface="Georgia"/>
                <a:cs typeface="Georgia"/>
                <a:sym typeface="Georgia"/>
              </a:rPr>
              <a:t>.</a:t>
            </a:r>
            <a:endParaRPr sz="1200" dirty="0">
              <a:solidFill>
                <a:srgbClr val="1F1F1F"/>
              </a:solidFill>
              <a:latin typeface="Georgia"/>
              <a:ea typeface="Georgia"/>
              <a:cs typeface="Georgia"/>
              <a:sym typeface="Georgia"/>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2eb87d1ab1a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03" name="Google Shape;603;g2eb87d1ab1a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2d3a4c777a5_0_1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9" name="Google Shape;609;g2d3a4c777a5_0_10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t-EE" dirty="0"/>
              <a:t>Tehke plaan nii üksikasjalik, kui teil on aega, tutvuge eelnevate materjalidega ja vaadake, kas mõni lahendus selle maatüki jaoks töötab.</a:t>
            </a:r>
          </a:p>
          <a:p>
            <a:pPr marL="0" lvl="0" indent="0" algn="l" rtl="0">
              <a:lnSpc>
                <a:spcPct val="100000"/>
              </a:lnSpc>
              <a:spcBef>
                <a:spcPts val="0"/>
              </a:spcBef>
              <a:spcAft>
                <a:spcPts val="0"/>
              </a:spcAft>
              <a:buSzPts val="1100"/>
              <a:buNone/>
            </a:pPr>
            <a:r>
              <a:rPr lang="et-EE" dirty="0"/>
              <a:t>Kui see ala asuks teie vahetus läheduses – milliseid materjale saaksite selle pinnase säästmise projekti jaoks kasutada?</a:t>
            </a:r>
            <a:endParaRPr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g2eb87d1ab1a_0_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0" name="Google Shape;620;g2eb87d1ab1a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2d3a4c777a5_0_11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2d3a4c777a5_0_1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d3a4c777a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g2d3a4c777a5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d3a4c777a5_0_3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2d3a4c777a5_0_3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d3a4c777a5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2d3a4c777a5_0_3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Maa</a:t>
            </a:r>
            <a:r>
              <a:rPr lang="pl-PL" dirty="0">
                <a:solidFill>
                  <a:schemeClr val="dk1"/>
                </a:solidFill>
              </a:rPr>
              <a:t> </a:t>
            </a:r>
            <a:r>
              <a:rPr lang="pl-PL" dirty="0" err="1">
                <a:solidFill>
                  <a:schemeClr val="dk1"/>
                </a:solidFill>
              </a:rPr>
              <a:t>aluskivim</a:t>
            </a:r>
            <a:r>
              <a:rPr lang="pl-PL" dirty="0">
                <a:solidFill>
                  <a:schemeClr val="dk1"/>
                </a:solidFill>
              </a:rPr>
              <a:t> </a:t>
            </a:r>
            <a:r>
              <a:rPr lang="pl-PL" dirty="0" err="1">
                <a:solidFill>
                  <a:schemeClr val="dk1"/>
                </a:solidFill>
              </a:rPr>
              <a:t>laguneb</a:t>
            </a:r>
            <a:r>
              <a:rPr lang="pl-PL" dirty="0">
                <a:solidFill>
                  <a:schemeClr val="dk1"/>
                </a:solidFill>
              </a:rPr>
              <a:t> </a:t>
            </a:r>
            <a:r>
              <a:rPr lang="pl-PL" dirty="0" err="1">
                <a:solidFill>
                  <a:schemeClr val="dk1"/>
                </a:solidFill>
              </a:rPr>
              <a:t>pidevalt</a:t>
            </a:r>
            <a:r>
              <a:rPr lang="pl-PL" dirty="0">
                <a:solidFill>
                  <a:schemeClr val="dk1"/>
                </a:solidFill>
              </a:rPr>
              <a:t> </a:t>
            </a:r>
            <a:r>
              <a:rPr lang="pl-PL" dirty="0" err="1">
                <a:solidFill>
                  <a:schemeClr val="dk1"/>
                </a:solidFill>
              </a:rPr>
              <a:t>väiksemateks</a:t>
            </a:r>
            <a:r>
              <a:rPr lang="pl-PL" dirty="0">
                <a:solidFill>
                  <a:schemeClr val="dk1"/>
                </a:solidFill>
              </a:rPr>
              <a:t> </a:t>
            </a:r>
            <a:r>
              <a:rPr lang="pl-PL" dirty="0" err="1">
                <a:solidFill>
                  <a:schemeClr val="dk1"/>
                </a:solidFill>
              </a:rPr>
              <a:t>tükkideks</a:t>
            </a:r>
            <a:r>
              <a:rPr lang="pl-PL" dirty="0">
                <a:solidFill>
                  <a:schemeClr val="dk1"/>
                </a:solidFill>
              </a:rPr>
              <a:t>. </a:t>
            </a:r>
            <a:r>
              <a:rPr lang="pl-PL" dirty="0" err="1">
                <a:solidFill>
                  <a:schemeClr val="dk1"/>
                </a:solidFill>
              </a:rPr>
              <a:t>Nii</a:t>
            </a:r>
            <a:r>
              <a:rPr lang="pl-PL" dirty="0">
                <a:solidFill>
                  <a:schemeClr val="dk1"/>
                </a:solidFill>
              </a:rPr>
              <a:t> </a:t>
            </a:r>
            <a:r>
              <a:rPr lang="pl-PL" dirty="0" err="1">
                <a:solidFill>
                  <a:schemeClr val="dk1"/>
                </a:solidFill>
              </a:rPr>
              <a:t>härmatise</a:t>
            </a:r>
            <a:r>
              <a:rPr lang="pl-PL" dirty="0">
                <a:solidFill>
                  <a:schemeClr val="dk1"/>
                </a:solidFill>
              </a:rPr>
              <a:t> </a:t>
            </a:r>
            <a:r>
              <a:rPr lang="pl-PL" dirty="0" err="1">
                <a:solidFill>
                  <a:schemeClr val="dk1"/>
                </a:solidFill>
              </a:rPr>
              <a:t>paisumise</a:t>
            </a:r>
            <a:r>
              <a:rPr lang="pl-PL" dirty="0">
                <a:solidFill>
                  <a:schemeClr val="dk1"/>
                </a:solidFill>
              </a:rPr>
              <a:t> </a:t>
            </a:r>
            <a:r>
              <a:rPr lang="pl-PL" dirty="0" err="1">
                <a:solidFill>
                  <a:schemeClr val="dk1"/>
                </a:solidFill>
              </a:rPr>
              <a:t>kui</a:t>
            </a:r>
            <a:r>
              <a:rPr lang="pl-PL" dirty="0">
                <a:solidFill>
                  <a:schemeClr val="dk1"/>
                </a:solidFill>
              </a:rPr>
              <a:t> ka </a:t>
            </a:r>
            <a:r>
              <a:rPr lang="pl-PL" dirty="0" err="1">
                <a:solidFill>
                  <a:schemeClr val="dk1"/>
                </a:solidFill>
              </a:rPr>
              <a:t>kivimi</a:t>
            </a:r>
            <a:r>
              <a:rPr lang="pl-PL" dirty="0">
                <a:solidFill>
                  <a:schemeClr val="dk1"/>
                </a:solidFill>
              </a:rPr>
              <a:t> pinda </a:t>
            </a:r>
            <a:r>
              <a:rPr lang="pl-PL" dirty="0" err="1">
                <a:solidFill>
                  <a:schemeClr val="dk1"/>
                </a:solidFill>
              </a:rPr>
              <a:t>lõhustavate</a:t>
            </a:r>
            <a:r>
              <a:rPr lang="pl-PL" dirty="0">
                <a:solidFill>
                  <a:schemeClr val="dk1"/>
                </a:solidFill>
              </a:rPr>
              <a:t> </a:t>
            </a:r>
            <a:r>
              <a:rPr lang="pl-PL" dirty="0" err="1">
                <a:solidFill>
                  <a:schemeClr val="dk1"/>
                </a:solidFill>
              </a:rPr>
              <a:t>mikroobide</a:t>
            </a:r>
            <a:r>
              <a:rPr lang="pl-PL" dirty="0">
                <a:solidFill>
                  <a:schemeClr val="dk1"/>
                </a:solidFill>
              </a:rPr>
              <a:t> </a:t>
            </a:r>
            <a:r>
              <a:rPr lang="pl-PL" dirty="0" err="1">
                <a:solidFill>
                  <a:schemeClr val="dk1"/>
                </a:solidFill>
              </a:rPr>
              <a:t>tõttu</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Mullamikroobid</a:t>
            </a:r>
            <a:r>
              <a:rPr lang="pl-PL" dirty="0">
                <a:solidFill>
                  <a:schemeClr val="dk1"/>
                </a:solidFill>
              </a:rPr>
              <a:t> </a:t>
            </a:r>
            <a:r>
              <a:rPr lang="pl-PL" dirty="0" err="1">
                <a:solidFill>
                  <a:schemeClr val="dk1"/>
                </a:solidFill>
              </a:rPr>
              <a:t>muudavad</a:t>
            </a:r>
            <a:r>
              <a:rPr lang="pl-PL" dirty="0">
                <a:solidFill>
                  <a:schemeClr val="dk1"/>
                </a:solidFill>
              </a:rPr>
              <a:t> </a:t>
            </a:r>
            <a:r>
              <a:rPr lang="pl-PL" dirty="0" err="1">
                <a:solidFill>
                  <a:schemeClr val="dk1"/>
                </a:solidFill>
              </a:rPr>
              <a:t>kivimi</a:t>
            </a:r>
            <a:r>
              <a:rPr lang="pl-PL" dirty="0">
                <a:solidFill>
                  <a:schemeClr val="dk1"/>
                </a:solidFill>
              </a:rPr>
              <a:t> </a:t>
            </a:r>
            <a:r>
              <a:rPr lang="pl-PL" dirty="0" err="1">
                <a:solidFill>
                  <a:schemeClr val="dk1"/>
                </a:solidFill>
              </a:rPr>
              <a:t>keemiliselt</a:t>
            </a:r>
            <a:r>
              <a:rPr lang="pl-PL" dirty="0">
                <a:solidFill>
                  <a:schemeClr val="dk1"/>
                </a:solidFill>
              </a:rPr>
              <a:t> ja </a:t>
            </a:r>
            <a:r>
              <a:rPr lang="pl-PL" dirty="0" err="1">
                <a:solidFill>
                  <a:schemeClr val="dk1"/>
                </a:solidFill>
              </a:rPr>
              <a:t>mehaaniliselt</a:t>
            </a:r>
            <a:r>
              <a:rPr lang="pl-PL" dirty="0">
                <a:solidFill>
                  <a:schemeClr val="dk1"/>
                </a:solidFill>
              </a:rPr>
              <a:t> </a:t>
            </a:r>
            <a:r>
              <a:rPr lang="pl-PL" dirty="0" err="1">
                <a:solidFill>
                  <a:schemeClr val="dk1"/>
                </a:solidFill>
              </a:rPr>
              <a:t>mineraalideks</a:t>
            </a:r>
            <a:r>
              <a:rPr lang="pl-PL" dirty="0">
                <a:solidFill>
                  <a:schemeClr val="dk1"/>
                </a:solidFill>
              </a:rPr>
              <a:t>, </a:t>
            </a:r>
            <a:r>
              <a:rPr lang="pl-PL" dirty="0" err="1">
                <a:solidFill>
                  <a:schemeClr val="dk1"/>
                </a:solidFill>
              </a:rPr>
              <a:t>mida</a:t>
            </a:r>
            <a:r>
              <a:rPr lang="pl-PL" dirty="0">
                <a:solidFill>
                  <a:schemeClr val="dk1"/>
                </a:solidFill>
              </a:rPr>
              <a:t> nad </a:t>
            </a:r>
            <a:r>
              <a:rPr lang="pl-PL" dirty="0" err="1">
                <a:solidFill>
                  <a:schemeClr val="dk1"/>
                </a:solidFill>
              </a:rPr>
              <a:t>saavad</a:t>
            </a:r>
            <a:r>
              <a:rPr lang="pl-PL" dirty="0">
                <a:solidFill>
                  <a:schemeClr val="dk1"/>
                </a:solidFill>
              </a:rPr>
              <a:t> </a:t>
            </a:r>
            <a:r>
              <a:rPr lang="pl-PL" dirty="0" err="1">
                <a:solidFill>
                  <a:schemeClr val="dk1"/>
                </a:solidFill>
              </a:rPr>
              <a:t>tarbida</a:t>
            </a:r>
            <a:r>
              <a:rPr lang="pl-PL" dirty="0">
                <a:solidFill>
                  <a:schemeClr val="dk1"/>
                </a:solidFill>
              </a:rPr>
              <a:t>, </a:t>
            </a:r>
            <a:r>
              <a:rPr lang="pl-PL" dirty="0" err="1">
                <a:solidFill>
                  <a:schemeClr val="dk1"/>
                </a:solidFill>
              </a:rPr>
              <a:t>ning</a:t>
            </a:r>
            <a:r>
              <a:rPr lang="pl-PL" dirty="0">
                <a:solidFill>
                  <a:schemeClr val="dk1"/>
                </a:solidFill>
              </a:rPr>
              <a:t> </a:t>
            </a:r>
            <a:r>
              <a:rPr lang="pl-PL" dirty="0" err="1">
                <a:solidFill>
                  <a:schemeClr val="dk1"/>
                </a:solidFill>
              </a:rPr>
              <a:t>need</a:t>
            </a:r>
            <a:r>
              <a:rPr lang="pl-PL" dirty="0">
                <a:solidFill>
                  <a:schemeClr val="dk1"/>
                </a:solidFill>
              </a:rPr>
              <a:t> </a:t>
            </a:r>
            <a:r>
              <a:rPr lang="pl-PL" dirty="0" err="1">
                <a:solidFill>
                  <a:schemeClr val="dk1"/>
                </a:solidFill>
              </a:rPr>
              <a:t>muutuvad</a:t>
            </a:r>
            <a:r>
              <a:rPr lang="pl-PL" dirty="0">
                <a:solidFill>
                  <a:schemeClr val="dk1"/>
                </a:solidFill>
              </a:rPr>
              <a:t> </a:t>
            </a:r>
            <a:r>
              <a:rPr lang="pl-PL" dirty="0" err="1">
                <a:solidFill>
                  <a:schemeClr val="dk1"/>
                </a:solidFill>
              </a:rPr>
              <a:t>kättesaadavaks</a:t>
            </a:r>
            <a:r>
              <a:rPr lang="pl-PL" dirty="0">
                <a:solidFill>
                  <a:schemeClr val="dk1"/>
                </a:solidFill>
              </a:rPr>
              <a:t> </a:t>
            </a:r>
            <a:r>
              <a:rPr lang="pl-PL" dirty="0" err="1">
                <a:solidFill>
                  <a:schemeClr val="dk1"/>
                </a:solidFill>
              </a:rPr>
              <a:t>taimede</a:t>
            </a:r>
            <a:r>
              <a:rPr lang="pl-PL" dirty="0">
                <a:solidFill>
                  <a:schemeClr val="dk1"/>
                </a:solidFill>
              </a:rPr>
              <a:t> </a:t>
            </a:r>
            <a:r>
              <a:rPr lang="pl-PL" dirty="0" err="1">
                <a:solidFill>
                  <a:schemeClr val="dk1"/>
                </a:solidFill>
              </a:rPr>
              <a:t>juurtele</a:t>
            </a:r>
            <a:r>
              <a:rPr lang="pl-PL" dirty="0">
                <a:solidFill>
                  <a:schemeClr val="dk1"/>
                </a:solidFill>
              </a:rPr>
              <a:t> ja </a:t>
            </a:r>
            <a:r>
              <a:rPr lang="pl-PL" dirty="0" err="1">
                <a:solidFill>
                  <a:schemeClr val="dk1"/>
                </a:solidFill>
              </a:rPr>
              <a:t>teistele</a:t>
            </a:r>
            <a:r>
              <a:rPr lang="pl-PL" dirty="0">
                <a:solidFill>
                  <a:schemeClr val="dk1"/>
                </a:solidFill>
              </a:rPr>
              <a:t> </a:t>
            </a:r>
            <a:r>
              <a:rPr lang="pl-PL" dirty="0" err="1">
                <a:solidFill>
                  <a:schemeClr val="dk1"/>
                </a:solidFill>
              </a:rPr>
              <a:t>pinnases</a:t>
            </a:r>
            <a:r>
              <a:rPr lang="pl-PL" dirty="0">
                <a:solidFill>
                  <a:schemeClr val="dk1"/>
                </a:solidFill>
              </a:rPr>
              <a:t> </a:t>
            </a:r>
            <a:r>
              <a:rPr lang="pl-PL" dirty="0" err="1">
                <a:solidFill>
                  <a:schemeClr val="dk1"/>
                </a:solidFill>
              </a:rPr>
              <a:t>leiduvatele</a:t>
            </a:r>
            <a:r>
              <a:rPr lang="pl-PL" dirty="0">
                <a:solidFill>
                  <a:schemeClr val="dk1"/>
                </a:solidFill>
              </a:rPr>
              <a:t> </a:t>
            </a:r>
            <a:r>
              <a:rPr lang="pl-PL" dirty="0" err="1">
                <a:solidFill>
                  <a:schemeClr val="dk1"/>
                </a:solidFill>
              </a:rPr>
              <a:t>elusolenditele</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Pinnases</a:t>
            </a:r>
            <a:r>
              <a:rPr lang="pl-PL" dirty="0">
                <a:solidFill>
                  <a:schemeClr val="dk1"/>
                </a:solidFill>
              </a:rPr>
              <a:t> </a:t>
            </a:r>
            <a:r>
              <a:rPr lang="pl-PL" dirty="0" err="1">
                <a:solidFill>
                  <a:schemeClr val="dk1"/>
                </a:solidFill>
              </a:rPr>
              <a:t>olevad</a:t>
            </a:r>
            <a:r>
              <a:rPr lang="pl-PL" dirty="0">
                <a:solidFill>
                  <a:schemeClr val="dk1"/>
                </a:solidFill>
              </a:rPr>
              <a:t> </a:t>
            </a:r>
            <a:r>
              <a:rPr lang="pl-PL" dirty="0" err="1">
                <a:solidFill>
                  <a:schemeClr val="dk1"/>
                </a:solidFill>
              </a:rPr>
              <a:t>mineraalosakesed</a:t>
            </a:r>
            <a:r>
              <a:rPr lang="pl-PL" dirty="0">
                <a:solidFill>
                  <a:schemeClr val="dk1"/>
                </a:solidFill>
              </a:rPr>
              <a:t> ja </a:t>
            </a:r>
            <a:r>
              <a:rPr lang="pl-PL" dirty="0" err="1">
                <a:solidFill>
                  <a:schemeClr val="dk1"/>
                </a:solidFill>
              </a:rPr>
              <a:t>kivimid</a:t>
            </a:r>
            <a:r>
              <a:rPr lang="pl-PL" dirty="0">
                <a:solidFill>
                  <a:schemeClr val="dk1"/>
                </a:solidFill>
              </a:rPr>
              <a:t> </a:t>
            </a:r>
            <a:r>
              <a:rPr lang="pl-PL" dirty="0" err="1">
                <a:solidFill>
                  <a:schemeClr val="dk1"/>
                </a:solidFill>
              </a:rPr>
              <a:t>annavad</a:t>
            </a:r>
            <a:r>
              <a:rPr lang="pl-PL" dirty="0">
                <a:solidFill>
                  <a:schemeClr val="dk1"/>
                </a:solidFill>
              </a:rPr>
              <a:t> </a:t>
            </a:r>
            <a:r>
              <a:rPr lang="pl-PL" dirty="0" err="1">
                <a:solidFill>
                  <a:schemeClr val="dk1"/>
                </a:solidFill>
              </a:rPr>
              <a:t>sellele</a:t>
            </a:r>
            <a:r>
              <a:rPr lang="pl-PL" dirty="0">
                <a:solidFill>
                  <a:schemeClr val="dk1"/>
                </a:solidFill>
              </a:rPr>
              <a:t> </a:t>
            </a:r>
            <a:r>
              <a:rPr lang="pl-PL" dirty="0" err="1">
                <a:solidFill>
                  <a:schemeClr val="dk1"/>
                </a:solidFill>
              </a:rPr>
              <a:t>struktuuri</a:t>
            </a:r>
            <a:r>
              <a:rPr lang="pl-PL" dirty="0">
                <a:solidFill>
                  <a:schemeClr val="dk1"/>
                </a:solidFill>
              </a:rPr>
              <a:t>, </a:t>
            </a:r>
            <a:r>
              <a:rPr lang="pl-PL" dirty="0" err="1">
                <a:solidFill>
                  <a:schemeClr val="dk1"/>
                </a:solidFill>
              </a:rPr>
              <a:t>stabiilsuse</a:t>
            </a:r>
            <a:r>
              <a:rPr lang="pl-PL" dirty="0">
                <a:solidFill>
                  <a:schemeClr val="dk1"/>
                </a:solidFill>
              </a:rPr>
              <a:t> </a:t>
            </a:r>
            <a:r>
              <a:rPr lang="pl-PL" dirty="0" err="1">
                <a:solidFill>
                  <a:schemeClr val="dk1"/>
                </a:solidFill>
              </a:rPr>
              <a:t>ning</a:t>
            </a:r>
            <a:r>
              <a:rPr lang="pl-PL" dirty="0">
                <a:solidFill>
                  <a:schemeClr val="dk1"/>
                </a:solidFill>
              </a:rPr>
              <a:t> </a:t>
            </a:r>
            <a:r>
              <a:rPr lang="pl-PL" dirty="0" err="1">
                <a:solidFill>
                  <a:schemeClr val="dk1"/>
                </a:solidFill>
              </a:rPr>
              <a:t>pinnas</a:t>
            </a:r>
            <a:r>
              <a:rPr lang="pl-PL" dirty="0">
                <a:solidFill>
                  <a:schemeClr val="dk1"/>
                </a:solidFill>
              </a:rPr>
              <a:t> </a:t>
            </a:r>
            <a:r>
              <a:rPr lang="pl-PL" dirty="0" err="1">
                <a:solidFill>
                  <a:schemeClr val="dk1"/>
                </a:solidFill>
              </a:rPr>
              <a:t>talub</a:t>
            </a:r>
            <a:r>
              <a:rPr lang="pl-PL" dirty="0">
                <a:solidFill>
                  <a:schemeClr val="dk1"/>
                </a:solidFill>
              </a:rPr>
              <a:t> </a:t>
            </a:r>
            <a:r>
              <a:rPr lang="pl-PL" dirty="0" err="1">
                <a:solidFill>
                  <a:schemeClr val="dk1"/>
                </a:solidFill>
              </a:rPr>
              <a:t>suuremat</a:t>
            </a:r>
            <a:r>
              <a:rPr lang="pl-PL" dirty="0">
                <a:solidFill>
                  <a:schemeClr val="dk1"/>
                </a:solidFill>
              </a:rPr>
              <a:t> </a:t>
            </a:r>
            <a:r>
              <a:rPr lang="pl-PL" dirty="0" err="1">
                <a:solidFill>
                  <a:schemeClr val="dk1"/>
                </a:solidFill>
              </a:rPr>
              <a:t>raskust</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a:solidFill>
                  <a:schemeClr val="dk1"/>
                </a:solidFill>
              </a:rPr>
              <a:t>Mulda saab </a:t>
            </a:r>
            <a:r>
              <a:rPr lang="pl-PL" dirty="0" err="1">
                <a:solidFill>
                  <a:schemeClr val="dk1"/>
                </a:solidFill>
              </a:rPr>
              <a:t>klassifitseerida</a:t>
            </a:r>
            <a:r>
              <a:rPr lang="pl-PL" dirty="0">
                <a:solidFill>
                  <a:schemeClr val="dk1"/>
                </a:solidFill>
              </a:rPr>
              <a:t> </a:t>
            </a:r>
            <a:r>
              <a:rPr lang="pl-PL" dirty="0" err="1">
                <a:solidFill>
                  <a:schemeClr val="dk1"/>
                </a:solidFill>
              </a:rPr>
              <a:t>selle</a:t>
            </a:r>
            <a:r>
              <a:rPr lang="pl-PL" dirty="0">
                <a:solidFill>
                  <a:schemeClr val="dk1"/>
                </a:solidFill>
              </a:rPr>
              <a:t> </a:t>
            </a:r>
            <a:r>
              <a:rPr lang="pl-PL" dirty="0" err="1">
                <a:solidFill>
                  <a:schemeClr val="dk1"/>
                </a:solidFill>
              </a:rPr>
              <a:t>järgi</a:t>
            </a:r>
            <a:r>
              <a:rPr lang="pl-PL" dirty="0">
                <a:solidFill>
                  <a:schemeClr val="dk1"/>
                </a:solidFill>
              </a:rPr>
              <a:t>, </a:t>
            </a:r>
            <a:r>
              <a:rPr lang="pl-PL" dirty="0" err="1">
                <a:solidFill>
                  <a:schemeClr val="dk1"/>
                </a:solidFill>
              </a:rPr>
              <a:t>kui</a:t>
            </a:r>
            <a:r>
              <a:rPr lang="pl-PL" dirty="0">
                <a:solidFill>
                  <a:schemeClr val="dk1"/>
                </a:solidFill>
              </a:rPr>
              <a:t> </a:t>
            </a:r>
            <a:r>
              <a:rPr lang="pl-PL" dirty="0" err="1">
                <a:solidFill>
                  <a:schemeClr val="dk1"/>
                </a:solidFill>
              </a:rPr>
              <a:t>suured</a:t>
            </a:r>
            <a:r>
              <a:rPr lang="pl-PL" dirty="0">
                <a:solidFill>
                  <a:schemeClr val="dk1"/>
                </a:solidFill>
              </a:rPr>
              <a:t> on </a:t>
            </a:r>
            <a:r>
              <a:rPr lang="pl-PL" dirty="0" err="1">
                <a:solidFill>
                  <a:schemeClr val="dk1"/>
                </a:solidFill>
              </a:rPr>
              <a:t>selles</a:t>
            </a:r>
            <a:r>
              <a:rPr lang="pl-PL" dirty="0">
                <a:solidFill>
                  <a:schemeClr val="dk1"/>
                </a:solidFill>
              </a:rPr>
              <a:t> </a:t>
            </a:r>
            <a:r>
              <a:rPr lang="pl-PL" dirty="0" err="1">
                <a:solidFill>
                  <a:schemeClr val="dk1"/>
                </a:solidFill>
              </a:rPr>
              <a:t>sisalduvad</a:t>
            </a:r>
            <a:r>
              <a:rPr lang="pl-PL" dirty="0">
                <a:solidFill>
                  <a:schemeClr val="dk1"/>
                </a:solidFill>
              </a:rPr>
              <a:t> </a:t>
            </a:r>
            <a:r>
              <a:rPr lang="pl-PL" dirty="0" err="1">
                <a:solidFill>
                  <a:schemeClr val="dk1"/>
                </a:solidFill>
              </a:rPr>
              <a:t>mineraaliosakesed</a:t>
            </a:r>
            <a:r>
              <a:rPr lang="pl-PL" dirty="0">
                <a:solidFill>
                  <a:schemeClr val="dk1"/>
                </a:solidFill>
              </a:rPr>
              <a:t>. </a:t>
            </a:r>
            <a:r>
              <a:rPr lang="pl-PL" dirty="0" err="1">
                <a:solidFill>
                  <a:schemeClr val="dk1"/>
                </a:solidFill>
              </a:rPr>
              <a:t>Näiteks</a:t>
            </a:r>
            <a:r>
              <a:rPr lang="pl-PL" dirty="0">
                <a:solidFill>
                  <a:schemeClr val="dk1"/>
                </a:solidFill>
              </a:rPr>
              <a:t> </a:t>
            </a:r>
            <a:r>
              <a:rPr lang="pl-PL" dirty="0" err="1">
                <a:solidFill>
                  <a:schemeClr val="dk1"/>
                </a:solidFill>
              </a:rPr>
              <a:t>liivane</a:t>
            </a:r>
            <a:r>
              <a:rPr lang="pl-PL" dirty="0">
                <a:solidFill>
                  <a:schemeClr val="dk1"/>
                </a:solidFill>
              </a:rPr>
              <a:t> </a:t>
            </a:r>
            <a:r>
              <a:rPr lang="pl-PL" dirty="0" err="1">
                <a:solidFill>
                  <a:schemeClr val="dk1"/>
                </a:solidFill>
              </a:rPr>
              <a:t>pinnas</a:t>
            </a:r>
            <a:r>
              <a:rPr lang="pl-PL" dirty="0">
                <a:solidFill>
                  <a:schemeClr val="dk1"/>
                </a:solidFill>
              </a:rPr>
              <a:t>, </a:t>
            </a:r>
            <a:r>
              <a:rPr lang="pl-PL" dirty="0" err="1">
                <a:solidFill>
                  <a:schemeClr val="dk1"/>
                </a:solidFill>
              </a:rPr>
              <a:t>savine</a:t>
            </a:r>
            <a:r>
              <a:rPr lang="pl-PL" dirty="0">
                <a:solidFill>
                  <a:schemeClr val="dk1"/>
                </a:solidFill>
              </a:rPr>
              <a:t> </a:t>
            </a:r>
            <a:r>
              <a:rPr lang="pl-PL" dirty="0" err="1">
                <a:solidFill>
                  <a:schemeClr val="dk1"/>
                </a:solidFill>
              </a:rPr>
              <a:t>pinnas</a:t>
            </a:r>
            <a:r>
              <a:rPr lang="pl-PL" dirty="0">
                <a:solidFill>
                  <a:schemeClr val="dk1"/>
                </a:solidFill>
              </a:rPr>
              <a:t>, </a:t>
            </a:r>
            <a:r>
              <a:rPr lang="pl-PL" dirty="0" err="1">
                <a:solidFill>
                  <a:schemeClr val="dk1"/>
                </a:solidFill>
              </a:rPr>
              <a:t>savi</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a:solidFill>
                  <a:schemeClr val="dk1"/>
                </a:solidFill>
              </a:rPr>
              <a:t>FWSL</a:t>
            </a: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Mullamineraalide</a:t>
            </a:r>
            <a:r>
              <a:rPr lang="pl-PL" dirty="0">
                <a:solidFill>
                  <a:schemeClr val="dk1"/>
                </a:solidFill>
              </a:rPr>
              <a:t> </a:t>
            </a:r>
            <a:r>
              <a:rPr lang="pl-PL" dirty="0" err="1">
                <a:solidFill>
                  <a:schemeClr val="dk1"/>
                </a:solidFill>
              </a:rPr>
              <a:t>tootmine</a:t>
            </a:r>
            <a:r>
              <a:rPr lang="pl-PL" dirty="0">
                <a:solidFill>
                  <a:schemeClr val="dk1"/>
                </a:solidFill>
              </a:rPr>
              <a:t> </a:t>
            </a:r>
            <a:r>
              <a:rPr lang="pl-PL" dirty="0" err="1">
                <a:solidFill>
                  <a:schemeClr val="dk1"/>
                </a:solidFill>
              </a:rPr>
              <a:t>toimub</a:t>
            </a:r>
            <a:r>
              <a:rPr lang="pl-PL" dirty="0">
                <a:solidFill>
                  <a:schemeClr val="dk1"/>
                </a:solidFill>
              </a:rPr>
              <a:t> </a:t>
            </a:r>
            <a:r>
              <a:rPr lang="pl-PL" dirty="0" err="1">
                <a:solidFill>
                  <a:schemeClr val="dk1"/>
                </a:solidFill>
              </a:rPr>
              <a:t>pidevalt</a:t>
            </a:r>
            <a:r>
              <a:rPr lang="pl-PL" dirty="0">
                <a:solidFill>
                  <a:schemeClr val="dk1"/>
                </a:solidFill>
              </a:rPr>
              <a:t> </a:t>
            </a:r>
            <a:r>
              <a:rPr lang="pl-PL" dirty="0" err="1">
                <a:solidFill>
                  <a:schemeClr val="dk1"/>
                </a:solidFill>
              </a:rPr>
              <a:t>suuremate</a:t>
            </a:r>
            <a:r>
              <a:rPr lang="pl-PL" dirty="0">
                <a:solidFill>
                  <a:schemeClr val="dk1"/>
                </a:solidFill>
              </a:rPr>
              <a:t> </a:t>
            </a:r>
            <a:r>
              <a:rPr lang="pl-PL" dirty="0" err="1">
                <a:solidFill>
                  <a:schemeClr val="dk1"/>
                </a:solidFill>
              </a:rPr>
              <a:t>mineraal</a:t>
            </a:r>
            <a:r>
              <a:rPr lang="pl-PL" dirty="0">
                <a:solidFill>
                  <a:schemeClr val="dk1"/>
                </a:solidFill>
              </a:rPr>
              <a:t>- ja </a:t>
            </a:r>
            <a:r>
              <a:rPr lang="pl-PL" dirty="0" err="1">
                <a:solidFill>
                  <a:schemeClr val="dk1"/>
                </a:solidFill>
              </a:rPr>
              <a:t>süsinikkomponentide</a:t>
            </a:r>
            <a:r>
              <a:rPr lang="pl-PL" dirty="0">
                <a:solidFill>
                  <a:schemeClr val="dk1"/>
                </a:solidFill>
              </a:rPr>
              <a:t> </a:t>
            </a:r>
            <a:r>
              <a:rPr lang="pl-PL" dirty="0" err="1">
                <a:solidFill>
                  <a:schemeClr val="dk1"/>
                </a:solidFill>
              </a:rPr>
              <a:t>aeglase</a:t>
            </a:r>
            <a:r>
              <a:rPr lang="pl-PL" dirty="0">
                <a:solidFill>
                  <a:schemeClr val="dk1"/>
                </a:solidFill>
              </a:rPr>
              <a:t> </a:t>
            </a:r>
            <a:r>
              <a:rPr lang="pl-PL" dirty="0" err="1">
                <a:solidFill>
                  <a:schemeClr val="dk1"/>
                </a:solidFill>
              </a:rPr>
              <a:t>lagunemise</a:t>
            </a:r>
            <a:r>
              <a:rPr lang="pl-PL" dirty="0">
                <a:solidFill>
                  <a:schemeClr val="dk1"/>
                </a:solidFill>
              </a:rPr>
              <a:t> ja </a:t>
            </a:r>
            <a:r>
              <a:rPr lang="pl-PL" dirty="0" err="1">
                <a:solidFill>
                  <a:schemeClr val="dk1"/>
                </a:solidFill>
              </a:rPr>
              <a:t>lagunemise</a:t>
            </a:r>
            <a:r>
              <a:rPr lang="pl-PL" dirty="0">
                <a:solidFill>
                  <a:schemeClr val="dk1"/>
                </a:solidFill>
              </a:rPr>
              <a:t> </a:t>
            </a:r>
            <a:r>
              <a:rPr lang="pl-PL" dirty="0" err="1">
                <a:solidFill>
                  <a:schemeClr val="dk1"/>
                </a:solidFill>
              </a:rPr>
              <a:t>teel</a:t>
            </a:r>
            <a:r>
              <a:rPr lang="pl-PL" dirty="0">
                <a:solidFill>
                  <a:schemeClr val="dk1"/>
                </a:solidFill>
              </a:rPr>
              <a:t>. </a:t>
            </a:r>
            <a:r>
              <a:rPr lang="pl-PL" dirty="0" err="1">
                <a:solidFill>
                  <a:schemeClr val="dk1"/>
                </a:solidFill>
              </a:rPr>
              <a:t>Kui</a:t>
            </a:r>
            <a:r>
              <a:rPr lang="pl-PL" dirty="0">
                <a:solidFill>
                  <a:schemeClr val="dk1"/>
                </a:solidFill>
              </a:rPr>
              <a:t> </a:t>
            </a:r>
            <a:r>
              <a:rPr lang="pl-PL" dirty="0" err="1">
                <a:solidFill>
                  <a:schemeClr val="dk1"/>
                </a:solidFill>
              </a:rPr>
              <a:t>kivi</a:t>
            </a:r>
            <a:r>
              <a:rPr lang="pl-PL" dirty="0">
                <a:solidFill>
                  <a:schemeClr val="dk1"/>
                </a:solidFill>
              </a:rPr>
              <a:t> on </a:t>
            </a:r>
            <a:r>
              <a:rPr lang="pl-PL" dirty="0" err="1">
                <a:solidFill>
                  <a:schemeClr val="dk1"/>
                </a:solidFill>
              </a:rPr>
              <a:t>lagunenud</a:t>
            </a:r>
            <a:r>
              <a:rPr lang="pl-PL" dirty="0">
                <a:solidFill>
                  <a:schemeClr val="dk1"/>
                </a:solidFill>
              </a:rPr>
              <a:t> </a:t>
            </a:r>
            <a:r>
              <a:rPr lang="pl-PL" dirty="0" err="1">
                <a:solidFill>
                  <a:schemeClr val="dk1"/>
                </a:solidFill>
              </a:rPr>
              <a:t>väiksemateks</a:t>
            </a:r>
            <a:r>
              <a:rPr lang="pl-PL" dirty="0">
                <a:solidFill>
                  <a:schemeClr val="dk1"/>
                </a:solidFill>
              </a:rPr>
              <a:t> </a:t>
            </a:r>
            <a:r>
              <a:rPr lang="pl-PL" dirty="0" err="1">
                <a:solidFill>
                  <a:schemeClr val="dk1"/>
                </a:solidFill>
              </a:rPr>
              <a:t>osakesteks</a:t>
            </a:r>
            <a:r>
              <a:rPr lang="pl-PL" dirty="0">
                <a:solidFill>
                  <a:schemeClr val="dk1"/>
                </a:solidFill>
              </a:rPr>
              <a:t>, </a:t>
            </a:r>
            <a:r>
              <a:rPr lang="pl-PL" dirty="0" err="1">
                <a:solidFill>
                  <a:schemeClr val="dk1"/>
                </a:solidFill>
              </a:rPr>
              <a:t>võivad</a:t>
            </a:r>
            <a:r>
              <a:rPr lang="pl-PL" dirty="0">
                <a:solidFill>
                  <a:schemeClr val="dk1"/>
                </a:solidFill>
              </a:rPr>
              <a:t> </a:t>
            </a:r>
            <a:r>
              <a:rPr lang="pl-PL" dirty="0" err="1">
                <a:solidFill>
                  <a:schemeClr val="dk1"/>
                </a:solidFill>
              </a:rPr>
              <a:t>selle</a:t>
            </a:r>
            <a:r>
              <a:rPr lang="pl-PL" dirty="0">
                <a:solidFill>
                  <a:schemeClr val="dk1"/>
                </a:solidFill>
              </a:rPr>
              <a:t> </a:t>
            </a:r>
            <a:r>
              <a:rPr lang="pl-PL" dirty="0" err="1">
                <a:solidFill>
                  <a:schemeClr val="dk1"/>
                </a:solidFill>
              </a:rPr>
              <a:t>sees</a:t>
            </a:r>
            <a:r>
              <a:rPr lang="pl-PL" dirty="0">
                <a:solidFill>
                  <a:schemeClr val="dk1"/>
                </a:solidFill>
              </a:rPr>
              <a:t> </a:t>
            </a:r>
            <a:r>
              <a:rPr lang="pl-PL" dirty="0" err="1">
                <a:solidFill>
                  <a:schemeClr val="dk1"/>
                </a:solidFill>
              </a:rPr>
              <a:t>kasvada</a:t>
            </a:r>
            <a:r>
              <a:rPr lang="pl-PL" dirty="0">
                <a:solidFill>
                  <a:schemeClr val="dk1"/>
                </a:solidFill>
              </a:rPr>
              <a:t> </a:t>
            </a:r>
            <a:r>
              <a:rPr lang="pl-PL" dirty="0" err="1">
                <a:solidFill>
                  <a:schemeClr val="dk1"/>
                </a:solidFill>
              </a:rPr>
              <a:t>taimejuured</a:t>
            </a:r>
            <a:r>
              <a:rPr lang="pl-PL" dirty="0">
                <a:solidFill>
                  <a:schemeClr val="dk1"/>
                </a:solidFill>
              </a:rPr>
              <a:t>. Ja </a:t>
            </a:r>
            <a:r>
              <a:rPr lang="pl-PL" dirty="0" err="1">
                <a:solidFill>
                  <a:schemeClr val="dk1"/>
                </a:solidFill>
              </a:rPr>
              <a:t>sellest</a:t>
            </a:r>
            <a:r>
              <a:rPr lang="pl-PL" dirty="0">
                <a:solidFill>
                  <a:schemeClr val="dk1"/>
                </a:solidFill>
              </a:rPr>
              <a:t> </a:t>
            </a:r>
            <a:r>
              <a:rPr lang="pl-PL" dirty="0" err="1">
                <a:solidFill>
                  <a:schemeClr val="dk1"/>
                </a:solidFill>
              </a:rPr>
              <a:t>algab</a:t>
            </a:r>
            <a:r>
              <a:rPr lang="pl-PL" dirty="0">
                <a:solidFill>
                  <a:schemeClr val="dk1"/>
                </a:solidFill>
              </a:rPr>
              <a:t> </a:t>
            </a:r>
            <a:r>
              <a:rPr lang="pl-PL" dirty="0" err="1">
                <a:solidFill>
                  <a:schemeClr val="dk1"/>
                </a:solidFill>
              </a:rPr>
              <a:t>mineraalide</a:t>
            </a:r>
            <a:r>
              <a:rPr lang="pl-PL" dirty="0">
                <a:solidFill>
                  <a:schemeClr val="dk1"/>
                </a:solidFill>
              </a:rPr>
              <a:t> </a:t>
            </a:r>
            <a:r>
              <a:rPr lang="pl-PL" dirty="0" err="1">
                <a:solidFill>
                  <a:schemeClr val="dk1"/>
                </a:solidFill>
              </a:rPr>
              <a:t>tükkide</a:t>
            </a:r>
            <a:r>
              <a:rPr lang="pl-PL" dirty="0">
                <a:solidFill>
                  <a:schemeClr val="dk1"/>
                </a:solidFill>
              </a:rPr>
              <a:t> </a:t>
            </a:r>
            <a:r>
              <a:rPr lang="pl-PL" dirty="0" err="1">
                <a:solidFill>
                  <a:schemeClr val="dk1"/>
                </a:solidFill>
              </a:rPr>
              <a:t>muutumine</a:t>
            </a:r>
            <a:r>
              <a:rPr lang="pl-PL" dirty="0">
                <a:solidFill>
                  <a:schemeClr val="dk1"/>
                </a:solidFill>
              </a:rPr>
              <a:t> </a:t>
            </a:r>
            <a:r>
              <a:rPr lang="pl-PL" dirty="0" err="1">
                <a:solidFill>
                  <a:schemeClr val="dk1"/>
                </a:solidFill>
              </a:rPr>
              <a:t>mullaks</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Mullas</a:t>
            </a:r>
            <a:r>
              <a:rPr lang="pl-PL" dirty="0">
                <a:solidFill>
                  <a:schemeClr val="dk1"/>
                </a:solidFill>
              </a:rPr>
              <a:t> </a:t>
            </a:r>
            <a:r>
              <a:rPr lang="pl-PL" dirty="0" err="1">
                <a:solidFill>
                  <a:schemeClr val="dk1"/>
                </a:solidFill>
              </a:rPr>
              <a:t>võib</a:t>
            </a:r>
            <a:r>
              <a:rPr lang="pl-PL" dirty="0">
                <a:solidFill>
                  <a:schemeClr val="dk1"/>
                </a:solidFill>
              </a:rPr>
              <a:t> </a:t>
            </a:r>
            <a:r>
              <a:rPr lang="pl-PL" dirty="0" err="1">
                <a:solidFill>
                  <a:schemeClr val="dk1"/>
                </a:solidFill>
              </a:rPr>
              <a:t>olla</a:t>
            </a: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uurimisvärav</a:t>
            </a:r>
            <a:r>
              <a:rPr lang="pl-PL" dirty="0">
                <a:solidFill>
                  <a:schemeClr val="dk1"/>
                </a:solidFill>
              </a:rPr>
              <a:t>. </a:t>
            </a:r>
            <a:r>
              <a:rPr lang="pl-PL" dirty="0" err="1">
                <a:solidFill>
                  <a:schemeClr val="dk1"/>
                </a:solidFill>
              </a:rPr>
              <a:t>Rk</a:t>
            </a:r>
            <a:r>
              <a:rPr lang="pl-PL" dirty="0">
                <a:solidFill>
                  <a:schemeClr val="dk1"/>
                </a:solidFill>
              </a:rPr>
              <a:t> </a:t>
            </a:r>
            <a:r>
              <a:rPr lang="pl-PL" dirty="0" err="1">
                <a:solidFill>
                  <a:schemeClr val="dk1"/>
                </a:solidFill>
              </a:rPr>
              <a:t>Naresh</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Pinnase</a:t>
            </a:r>
            <a:r>
              <a:rPr lang="pl-PL" dirty="0">
                <a:solidFill>
                  <a:schemeClr val="dk1"/>
                </a:solidFill>
              </a:rPr>
              <a:t> </a:t>
            </a:r>
            <a:r>
              <a:rPr lang="pl-PL" dirty="0" err="1">
                <a:solidFill>
                  <a:schemeClr val="dk1"/>
                </a:solidFill>
              </a:rPr>
              <a:t>mineraalide</a:t>
            </a:r>
            <a:r>
              <a:rPr lang="pl-PL" dirty="0">
                <a:solidFill>
                  <a:schemeClr val="dk1"/>
                </a:solidFill>
              </a:rPr>
              <a:t> </a:t>
            </a:r>
            <a:r>
              <a:rPr lang="pl-PL" dirty="0" err="1">
                <a:solidFill>
                  <a:schemeClr val="dk1"/>
                </a:solidFill>
              </a:rPr>
              <a:t>osakesed</a:t>
            </a:r>
            <a:r>
              <a:rPr lang="pl-PL" dirty="0">
                <a:solidFill>
                  <a:schemeClr val="dk1"/>
                </a:solidFill>
              </a:rPr>
              <a:t> ja </a:t>
            </a:r>
            <a:r>
              <a:rPr lang="pl-PL" dirty="0" err="1">
                <a:solidFill>
                  <a:schemeClr val="dk1"/>
                </a:solidFill>
              </a:rPr>
              <a:t>kivimid</a:t>
            </a:r>
            <a:r>
              <a:rPr lang="pl-PL" dirty="0">
                <a:solidFill>
                  <a:schemeClr val="dk1"/>
                </a:solidFill>
              </a:rPr>
              <a:t> </a:t>
            </a:r>
            <a:r>
              <a:rPr lang="pl-PL" dirty="0" err="1">
                <a:solidFill>
                  <a:schemeClr val="dk1"/>
                </a:solidFill>
              </a:rPr>
              <a:t>tekivad</a:t>
            </a:r>
            <a:r>
              <a:rPr lang="pl-PL" dirty="0">
                <a:solidFill>
                  <a:schemeClr val="dk1"/>
                </a:solidFill>
              </a:rPr>
              <a:t> </a:t>
            </a:r>
            <a:r>
              <a:rPr lang="pl-PL" dirty="0" err="1">
                <a:solidFill>
                  <a:schemeClr val="dk1"/>
                </a:solidFill>
              </a:rPr>
              <a:t>siis</a:t>
            </a:r>
            <a:r>
              <a:rPr lang="pl-PL" dirty="0">
                <a:solidFill>
                  <a:schemeClr val="dk1"/>
                </a:solidFill>
              </a:rPr>
              <a:t>, </a:t>
            </a:r>
            <a:r>
              <a:rPr lang="pl-PL" dirty="0" err="1">
                <a:solidFill>
                  <a:schemeClr val="dk1"/>
                </a:solidFill>
              </a:rPr>
              <a:t>kui</a:t>
            </a:r>
            <a:r>
              <a:rPr lang="pl-PL" dirty="0">
                <a:solidFill>
                  <a:schemeClr val="dk1"/>
                </a:solidFill>
              </a:rPr>
              <a:t> </a:t>
            </a:r>
            <a:r>
              <a:rPr lang="pl-PL" dirty="0" err="1">
                <a:solidFill>
                  <a:schemeClr val="dk1"/>
                </a:solidFill>
              </a:rPr>
              <a:t>Maa</a:t>
            </a:r>
            <a:r>
              <a:rPr lang="pl-PL" dirty="0">
                <a:solidFill>
                  <a:schemeClr val="dk1"/>
                </a:solidFill>
              </a:rPr>
              <a:t> </a:t>
            </a:r>
            <a:r>
              <a:rPr lang="pl-PL" dirty="0" err="1">
                <a:solidFill>
                  <a:schemeClr val="dk1"/>
                </a:solidFill>
              </a:rPr>
              <a:t>aluskivim</a:t>
            </a:r>
            <a:r>
              <a:rPr lang="pl-PL" dirty="0">
                <a:solidFill>
                  <a:schemeClr val="dk1"/>
                </a:solidFill>
              </a:rPr>
              <a:t> </a:t>
            </a:r>
            <a:r>
              <a:rPr lang="pl-PL" dirty="0" err="1">
                <a:solidFill>
                  <a:schemeClr val="dk1"/>
                </a:solidFill>
              </a:rPr>
              <a:t>laguneb</a:t>
            </a:r>
            <a:r>
              <a:rPr lang="pl-PL" dirty="0">
                <a:solidFill>
                  <a:schemeClr val="dk1"/>
                </a:solidFill>
              </a:rPr>
              <a:t> </a:t>
            </a:r>
            <a:r>
              <a:rPr lang="pl-PL" dirty="0" err="1">
                <a:solidFill>
                  <a:schemeClr val="dk1"/>
                </a:solidFill>
              </a:rPr>
              <a:t>väiksemateks</a:t>
            </a:r>
            <a:r>
              <a:rPr lang="pl-PL" dirty="0">
                <a:solidFill>
                  <a:schemeClr val="dk1"/>
                </a:solidFill>
              </a:rPr>
              <a:t> ja </a:t>
            </a:r>
            <a:r>
              <a:rPr lang="pl-PL" dirty="0" err="1">
                <a:solidFill>
                  <a:schemeClr val="dk1"/>
                </a:solidFill>
              </a:rPr>
              <a:t>väiksemateks</a:t>
            </a:r>
            <a:r>
              <a:rPr lang="pl-PL" dirty="0">
                <a:solidFill>
                  <a:schemeClr val="dk1"/>
                </a:solidFill>
              </a:rPr>
              <a:t> </a:t>
            </a:r>
            <a:r>
              <a:rPr lang="pl-PL" dirty="0" err="1">
                <a:solidFill>
                  <a:schemeClr val="dk1"/>
                </a:solidFill>
              </a:rPr>
              <a:t>tükkideks</a:t>
            </a:r>
            <a:r>
              <a:rPr lang="pl-PL" dirty="0">
                <a:solidFill>
                  <a:schemeClr val="dk1"/>
                </a:solidFill>
              </a:rPr>
              <a:t>. </a:t>
            </a:r>
            <a:r>
              <a:rPr lang="pl-PL" dirty="0" err="1">
                <a:solidFill>
                  <a:schemeClr val="dk1"/>
                </a:solidFill>
              </a:rPr>
              <a:t>Kui</a:t>
            </a:r>
            <a:r>
              <a:rPr lang="pl-PL" dirty="0">
                <a:solidFill>
                  <a:schemeClr val="dk1"/>
                </a:solidFill>
              </a:rPr>
              <a:t> </a:t>
            </a:r>
            <a:r>
              <a:rPr lang="pl-PL" dirty="0" err="1">
                <a:solidFill>
                  <a:schemeClr val="dk1"/>
                </a:solidFill>
              </a:rPr>
              <a:t>see</a:t>
            </a:r>
            <a:r>
              <a:rPr lang="pl-PL" dirty="0">
                <a:solidFill>
                  <a:schemeClr val="dk1"/>
                </a:solidFill>
              </a:rPr>
              <a:t> </a:t>
            </a:r>
            <a:r>
              <a:rPr lang="pl-PL" dirty="0" err="1">
                <a:solidFill>
                  <a:schemeClr val="dk1"/>
                </a:solidFill>
              </a:rPr>
              <a:t>laguneb</a:t>
            </a:r>
            <a:r>
              <a:rPr lang="pl-PL" dirty="0">
                <a:solidFill>
                  <a:schemeClr val="dk1"/>
                </a:solidFill>
              </a:rPr>
              <a:t>, </a:t>
            </a:r>
            <a:r>
              <a:rPr lang="pl-PL" dirty="0" err="1">
                <a:solidFill>
                  <a:schemeClr val="dk1"/>
                </a:solidFill>
              </a:rPr>
              <a:t>eraldab</a:t>
            </a:r>
            <a:r>
              <a:rPr lang="pl-PL" dirty="0">
                <a:solidFill>
                  <a:schemeClr val="dk1"/>
                </a:solidFill>
              </a:rPr>
              <a:t> </a:t>
            </a:r>
            <a:r>
              <a:rPr lang="pl-PL" dirty="0" err="1">
                <a:solidFill>
                  <a:schemeClr val="dk1"/>
                </a:solidFill>
              </a:rPr>
              <a:t>see</a:t>
            </a:r>
            <a:r>
              <a:rPr lang="pl-PL" dirty="0">
                <a:solidFill>
                  <a:schemeClr val="dk1"/>
                </a:solidFill>
              </a:rPr>
              <a:t> </a:t>
            </a:r>
            <a:r>
              <a:rPr lang="pl-PL" dirty="0" err="1">
                <a:solidFill>
                  <a:schemeClr val="dk1"/>
                </a:solidFill>
              </a:rPr>
              <a:t>mullalahusesse</a:t>
            </a:r>
            <a:r>
              <a:rPr lang="pl-PL" dirty="0">
                <a:solidFill>
                  <a:schemeClr val="dk1"/>
                </a:solidFill>
              </a:rPr>
              <a:t> </a:t>
            </a:r>
            <a:r>
              <a:rPr lang="pl-PL" dirty="0" err="1">
                <a:solidFill>
                  <a:schemeClr val="dk1"/>
                </a:solidFill>
              </a:rPr>
              <a:t>taimetoitaineid</a:t>
            </a:r>
            <a:r>
              <a:rPr lang="pl-PL" dirty="0">
                <a:solidFill>
                  <a:schemeClr val="dk1"/>
                </a:solidFill>
              </a:rPr>
              <a:t>.</a:t>
            </a:r>
          </a:p>
          <a:p>
            <a:pPr marL="0" lvl="0" indent="0" algn="l" rtl="0">
              <a:lnSpc>
                <a:spcPct val="100000"/>
              </a:lnSpc>
              <a:spcBef>
                <a:spcPts val="0"/>
              </a:spcBef>
              <a:spcAft>
                <a:spcPts val="0"/>
              </a:spcAft>
              <a:buClr>
                <a:schemeClr val="dk1"/>
              </a:buClr>
              <a:buSzPts val="1100"/>
              <a:buFont typeface="Arial"/>
              <a:buNone/>
            </a:pPr>
            <a:endParaRPr lang="pl-PL"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pl-PL" dirty="0" err="1">
                <a:solidFill>
                  <a:schemeClr val="dk1"/>
                </a:solidFill>
              </a:rPr>
              <a:t>Mida</a:t>
            </a:r>
            <a:r>
              <a:rPr lang="pl-PL" dirty="0">
                <a:solidFill>
                  <a:schemeClr val="dk1"/>
                </a:solidFill>
              </a:rPr>
              <a:t> </a:t>
            </a:r>
            <a:r>
              <a:rPr lang="pl-PL" dirty="0" err="1">
                <a:solidFill>
                  <a:schemeClr val="dk1"/>
                </a:solidFill>
              </a:rPr>
              <a:t>rohkem</a:t>
            </a:r>
            <a:r>
              <a:rPr lang="pl-PL" dirty="0">
                <a:solidFill>
                  <a:schemeClr val="dk1"/>
                </a:solidFill>
              </a:rPr>
              <a:t> </a:t>
            </a:r>
            <a:r>
              <a:rPr lang="pl-PL" dirty="0" err="1">
                <a:solidFill>
                  <a:schemeClr val="dk1"/>
                </a:solidFill>
              </a:rPr>
              <a:t>see</a:t>
            </a:r>
            <a:r>
              <a:rPr lang="pl-PL" dirty="0">
                <a:solidFill>
                  <a:schemeClr val="dk1"/>
                </a:solidFill>
              </a:rPr>
              <a:t> </a:t>
            </a:r>
            <a:r>
              <a:rPr lang="pl-PL" dirty="0" err="1">
                <a:solidFill>
                  <a:schemeClr val="dk1"/>
                </a:solidFill>
              </a:rPr>
              <a:t>laguneb</a:t>
            </a:r>
            <a:r>
              <a:rPr lang="pl-PL" dirty="0">
                <a:solidFill>
                  <a:schemeClr val="dk1"/>
                </a:solidFill>
              </a:rPr>
              <a:t>, </a:t>
            </a:r>
            <a:r>
              <a:rPr lang="pl-PL" dirty="0" err="1">
                <a:solidFill>
                  <a:schemeClr val="dk1"/>
                </a:solidFill>
              </a:rPr>
              <a:t>seda</a:t>
            </a:r>
            <a:r>
              <a:rPr lang="pl-PL" dirty="0">
                <a:solidFill>
                  <a:schemeClr val="dk1"/>
                </a:solidFill>
              </a:rPr>
              <a:t> </a:t>
            </a:r>
            <a:r>
              <a:rPr lang="pl-PL" dirty="0" err="1">
                <a:solidFill>
                  <a:schemeClr val="dk1"/>
                </a:solidFill>
              </a:rPr>
              <a:t>kättesaadavam</a:t>
            </a:r>
            <a:r>
              <a:rPr lang="et-EE" dirty="0">
                <a:solidFill>
                  <a:schemeClr val="dk1"/>
                </a:solidFill>
              </a:rPr>
              <a:t>.</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ajd tytułowy" type="title">
  <p:cSld name="TITLE">
    <p:spTree>
      <p:nvGrpSpPr>
        <p:cNvPr id="1" name="Shape 11"/>
        <p:cNvGrpSpPr/>
        <p:nvPr/>
      </p:nvGrpSpPr>
      <p:grpSpPr>
        <a:xfrm>
          <a:off x="0" y="0"/>
          <a:ext cx="0" cy="0"/>
          <a:chOff x="0" y="0"/>
          <a:chExt cx="0" cy="0"/>
        </a:xfrm>
      </p:grpSpPr>
      <p:sp>
        <p:nvSpPr>
          <p:cNvPr id="12" name="Google Shape;12;p1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 name="Google Shape;13;p18"/>
          <p:cNvSpPr txBox="1">
            <a:spLocks noGrp="1"/>
          </p:cNvSpPr>
          <p:nvPr>
            <p:ph type="sldNum" idx="12"/>
          </p:nvPr>
        </p:nvSpPr>
        <p:spPr>
          <a:xfrm>
            <a:off x="9296400" y="633047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
        <p:nvSpPr>
          <p:cNvPr id="14" name="Google Shape;14;p18"/>
          <p:cNvSpPr txBox="1">
            <a:spLocks noGrp="1"/>
          </p:cNvSpPr>
          <p:nvPr>
            <p:ph type="title"/>
          </p:nvPr>
        </p:nvSpPr>
        <p:spPr>
          <a:xfrm>
            <a:off x="831850" y="836224"/>
            <a:ext cx="10515600" cy="11804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ytuł i tekst pionowy" type="vertTx">
  <p:cSld name="VERTICAL_TEXT">
    <p:spTree>
      <p:nvGrpSpPr>
        <p:cNvPr id="1" name="Shape 50"/>
        <p:cNvGrpSpPr/>
        <p:nvPr/>
      </p:nvGrpSpPr>
      <p:grpSpPr>
        <a:xfrm>
          <a:off x="0" y="0"/>
          <a:ext cx="0" cy="0"/>
          <a:chOff x="0" y="0"/>
          <a:chExt cx="0" cy="0"/>
        </a:xfrm>
      </p:grpSpPr>
      <p:sp>
        <p:nvSpPr>
          <p:cNvPr id="51" name="Google Shape;51;p27"/>
          <p:cNvSpPr txBox="1">
            <a:spLocks noGrp="1"/>
          </p:cNvSpPr>
          <p:nvPr>
            <p:ph type="title"/>
          </p:nvPr>
        </p:nvSpPr>
        <p:spPr>
          <a:xfrm>
            <a:off x="838200" y="556953"/>
            <a:ext cx="10515600" cy="117897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7"/>
          <p:cNvSpPr txBox="1">
            <a:spLocks noGrp="1"/>
          </p:cNvSpPr>
          <p:nvPr>
            <p:ph type="body" idx="1"/>
          </p:nvPr>
        </p:nvSpPr>
        <p:spPr>
          <a:xfrm rot="5400000">
            <a:off x="4097185" y="-1433360"/>
            <a:ext cx="399763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27"/>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ytuł pionowy i tekst" type="vertTitleAndTx">
  <p:cSld name="VERTICAL_TITLE_AND_VERTICAL_TEXT">
    <p:spTree>
      <p:nvGrpSpPr>
        <p:cNvPr id="1" name="Shape 54"/>
        <p:cNvGrpSpPr/>
        <p:nvPr/>
      </p:nvGrpSpPr>
      <p:grpSpPr>
        <a:xfrm>
          <a:off x="0" y="0"/>
          <a:ext cx="0" cy="0"/>
          <a:chOff x="0" y="0"/>
          <a:chExt cx="0" cy="0"/>
        </a:xfrm>
      </p:grpSpPr>
      <p:sp>
        <p:nvSpPr>
          <p:cNvPr id="55" name="Google Shape;55;p28"/>
          <p:cNvSpPr txBox="1">
            <a:spLocks noGrp="1"/>
          </p:cNvSpPr>
          <p:nvPr>
            <p:ph type="title"/>
          </p:nvPr>
        </p:nvSpPr>
        <p:spPr>
          <a:xfrm rot="5400000">
            <a:off x="7233501" y="2056664"/>
            <a:ext cx="561169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8"/>
          <p:cNvSpPr txBox="1">
            <a:spLocks noGrp="1"/>
          </p:cNvSpPr>
          <p:nvPr>
            <p:ph type="body" idx="1"/>
          </p:nvPr>
        </p:nvSpPr>
        <p:spPr>
          <a:xfrm rot="5400000">
            <a:off x="1899501" y="-496036"/>
            <a:ext cx="561169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8"/>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ajd tytułowy 1">
  <p:cSld name="TITLE_1">
    <p:spTree>
      <p:nvGrpSpPr>
        <p:cNvPr id="1" name="Shape 58"/>
        <p:cNvGrpSpPr/>
        <p:nvPr/>
      </p:nvGrpSpPr>
      <p:grpSpPr>
        <a:xfrm>
          <a:off x="0" y="0"/>
          <a:ext cx="0" cy="0"/>
          <a:chOff x="0" y="0"/>
          <a:chExt cx="0" cy="0"/>
        </a:xfrm>
      </p:grpSpPr>
      <p:sp>
        <p:nvSpPr>
          <p:cNvPr id="59" name="Google Shape;59;g2ea2bdea1ec_0_251"/>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60" name="Google Shape;60;g2ea2bdea1ec_0_251"/>
          <p:cNvSpPr txBox="1">
            <a:spLocks noGrp="1"/>
          </p:cNvSpPr>
          <p:nvPr>
            <p:ph type="sldNum" idx="12"/>
          </p:nvPr>
        </p:nvSpPr>
        <p:spPr>
          <a:xfrm>
            <a:off x="9296400" y="633047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
        <p:nvSpPr>
          <p:cNvPr id="61" name="Google Shape;61;g2ea2bdea1ec_0_251"/>
          <p:cNvSpPr txBox="1">
            <a:spLocks noGrp="1"/>
          </p:cNvSpPr>
          <p:nvPr>
            <p:ph type="title"/>
          </p:nvPr>
        </p:nvSpPr>
        <p:spPr>
          <a:xfrm>
            <a:off x="831850" y="836224"/>
            <a:ext cx="10515600" cy="11805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2"/>
        <p:cNvGrpSpPr/>
        <p:nvPr/>
      </p:nvGrpSpPr>
      <p:grpSpPr>
        <a:xfrm>
          <a:off x="0" y="0"/>
          <a:ext cx="0" cy="0"/>
          <a:chOff x="0" y="0"/>
          <a:chExt cx="0" cy="0"/>
        </a:xfrm>
      </p:grpSpPr>
      <p:sp>
        <p:nvSpPr>
          <p:cNvPr id="63" name="Google Shape;63;g2ea2bdea1ec_0_255"/>
          <p:cNvSpPr txBox="1">
            <a:spLocks noGrp="1"/>
          </p:cNvSpPr>
          <p:nvPr>
            <p:ph type="title"/>
          </p:nvPr>
        </p:nvSpPr>
        <p:spPr>
          <a:xfrm>
            <a:off x="415600" y="593367"/>
            <a:ext cx="11360700" cy="763500"/>
          </a:xfrm>
          <a:prstGeom prst="rect">
            <a:avLst/>
          </a:prstGeom>
        </p:spPr>
        <p:txBody>
          <a:bodyPr spcFirstLastPara="1" wrap="square" lIns="91425" tIns="45700" rIns="91425" bIns="45700" anchor="ctr" anchorCtr="0">
            <a:norm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4" name="Google Shape;64;g2ea2bdea1ec_0_2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rmAutofit/>
          </a:bodyPr>
          <a:lstStyle>
            <a:lvl1pPr marL="457200" lvl="0" indent="-406400" rtl="0">
              <a:spcBef>
                <a:spcPts val="1000"/>
              </a:spcBef>
              <a:spcAft>
                <a:spcPts val="0"/>
              </a:spcAft>
              <a:buSzPts val="2800"/>
              <a:buChar char="•"/>
              <a:defRPr/>
            </a:lvl1pPr>
            <a:lvl2pPr marL="914400" lvl="1" indent="-381000" rtl="0">
              <a:spcBef>
                <a:spcPts val="500"/>
              </a:spcBef>
              <a:spcAft>
                <a:spcPts val="0"/>
              </a:spcAft>
              <a:buSzPts val="2400"/>
              <a:buChar char="•"/>
              <a:defRPr/>
            </a:lvl2pPr>
            <a:lvl3pPr marL="1371600" lvl="2" indent="-355600" rtl="0">
              <a:spcBef>
                <a:spcPts val="500"/>
              </a:spcBef>
              <a:spcAft>
                <a:spcPts val="0"/>
              </a:spcAft>
              <a:buSzPts val="2000"/>
              <a:buChar char="•"/>
              <a:defRPr/>
            </a:lvl3pPr>
            <a:lvl4pPr marL="1828800" lvl="3" indent="-342900" rtl="0">
              <a:spcBef>
                <a:spcPts val="500"/>
              </a:spcBef>
              <a:spcAft>
                <a:spcPts val="0"/>
              </a:spcAft>
              <a:buSzPts val="1800"/>
              <a:buChar char="•"/>
              <a:defRPr/>
            </a:lvl4pPr>
            <a:lvl5pPr marL="2286000" lvl="4" indent="-342900" rtl="0">
              <a:spcBef>
                <a:spcPts val="500"/>
              </a:spcBef>
              <a:spcAft>
                <a:spcPts val="0"/>
              </a:spcAft>
              <a:buSzPts val="1800"/>
              <a:buChar char="•"/>
              <a:defRPr/>
            </a:lvl5pPr>
            <a:lvl6pPr marL="2743200" lvl="5" indent="-342900" rtl="0">
              <a:spcBef>
                <a:spcPts val="500"/>
              </a:spcBef>
              <a:spcAft>
                <a:spcPts val="0"/>
              </a:spcAft>
              <a:buSzPts val="1800"/>
              <a:buChar char="•"/>
              <a:defRPr/>
            </a:lvl6pPr>
            <a:lvl7pPr marL="3200400" lvl="6" indent="-342900" rtl="0">
              <a:spcBef>
                <a:spcPts val="500"/>
              </a:spcBef>
              <a:spcAft>
                <a:spcPts val="0"/>
              </a:spcAft>
              <a:buSzPts val="1800"/>
              <a:buChar char="•"/>
              <a:defRPr/>
            </a:lvl7pPr>
            <a:lvl8pPr marL="3657600" lvl="7" indent="-342900" rtl="0">
              <a:spcBef>
                <a:spcPts val="500"/>
              </a:spcBef>
              <a:spcAft>
                <a:spcPts val="0"/>
              </a:spcAft>
              <a:buSzPts val="1800"/>
              <a:buChar char="•"/>
              <a:defRPr/>
            </a:lvl8pPr>
            <a:lvl9pPr marL="4114800" lvl="8" indent="-342900" rtl="0">
              <a:spcBef>
                <a:spcPts val="500"/>
              </a:spcBef>
              <a:spcAft>
                <a:spcPts val="0"/>
              </a:spcAft>
              <a:buSzPts val="1800"/>
              <a:buChar char="•"/>
              <a:defRPr/>
            </a:lvl9pPr>
          </a:lstStyle>
          <a:p>
            <a:endParaRPr/>
          </a:p>
        </p:txBody>
      </p:sp>
      <p:sp>
        <p:nvSpPr>
          <p:cNvPr id="65" name="Google Shape;65;g2ea2bdea1ec_0_2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0"/>
        <p:cNvGrpSpPr/>
        <p:nvPr/>
      </p:nvGrpSpPr>
      <p:grpSpPr>
        <a:xfrm>
          <a:off x="0" y="0"/>
          <a:ext cx="0" cy="0"/>
          <a:chOff x="0" y="0"/>
          <a:chExt cx="0" cy="0"/>
        </a:xfrm>
      </p:grpSpPr>
      <p:sp>
        <p:nvSpPr>
          <p:cNvPr id="71" name="Google Shape;71;g2d3a4c777a5_0_99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72" name="Google Shape;72;g2d3a4c777a5_0_99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73" name="Google Shape;73;g2d3a4c777a5_0_99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agłówek sekcji">
  <p:cSld name="SECTION_HEADER_1">
    <p:spTree>
      <p:nvGrpSpPr>
        <p:cNvPr id="1" name="Shape 74"/>
        <p:cNvGrpSpPr/>
        <p:nvPr/>
      </p:nvGrpSpPr>
      <p:grpSpPr>
        <a:xfrm>
          <a:off x="0" y="0"/>
          <a:ext cx="0" cy="0"/>
          <a:chOff x="0" y="0"/>
          <a:chExt cx="0" cy="0"/>
        </a:xfrm>
      </p:grpSpPr>
      <p:sp>
        <p:nvSpPr>
          <p:cNvPr id="75" name="Google Shape;75;g2d3a4c777a5_0_994"/>
          <p:cNvSpPr txBox="1">
            <a:spLocks noGrp="1"/>
          </p:cNvSpPr>
          <p:nvPr>
            <p:ph type="title"/>
          </p:nvPr>
        </p:nvSpPr>
        <p:spPr>
          <a:xfrm>
            <a:off x="831850" y="1670858"/>
            <a:ext cx="10515600" cy="2891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g2d3a4c777a5_0_99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7" name="Google Shape;77;g2d3a4c777a5_0_994"/>
          <p:cNvSpPr txBox="1">
            <a:spLocks noGrp="1"/>
          </p:cNvSpPr>
          <p:nvPr>
            <p:ph type="sldNum" idx="12"/>
          </p:nvPr>
        </p:nvSpPr>
        <p:spPr>
          <a:xfrm>
            <a:off x="9352472" y="6344797"/>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ytuł i zawartość" type="obj">
  <p:cSld name="OBJECT">
    <p:spTree>
      <p:nvGrpSpPr>
        <p:cNvPr id="1" name="Shape 78"/>
        <p:cNvGrpSpPr/>
        <p:nvPr/>
      </p:nvGrpSpPr>
      <p:grpSpPr>
        <a:xfrm>
          <a:off x="0" y="0"/>
          <a:ext cx="0" cy="0"/>
          <a:chOff x="0" y="0"/>
          <a:chExt cx="0" cy="0"/>
        </a:xfrm>
      </p:grpSpPr>
      <p:sp>
        <p:nvSpPr>
          <p:cNvPr id="79" name="Google Shape;79;g2d3a4c777a5_0_998"/>
          <p:cNvSpPr txBox="1">
            <a:spLocks noGrp="1"/>
          </p:cNvSpPr>
          <p:nvPr>
            <p:ph type="title"/>
          </p:nvPr>
        </p:nvSpPr>
        <p:spPr>
          <a:xfrm>
            <a:off x="838200" y="523701"/>
            <a:ext cx="10515600" cy="12303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g2d3a4c777a5_0_998"/>
          <p:cNvSpPr txBox="1">
            <a:spLocks noGrp="1"/>
          </p:cNvSpPr>
          <p:nvPr>
            <p:ph type="body" idx="1"/>
          </p:nvPr>
        </p:nvSpPr>
        <p:spPr>
          <a:xfrm>
            <a:off x="838200" y="1825625"/>
            <a:ext cx="10515600" cy="3997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g2d3a4c777a5_0_998"/>
          <p:cNvSpPr txBox="1">
            <a:spLocks noGrp="1"/>
          </p:cNvSpPr>
          <p:nvPr>
            <p:ph type="sldNum" idx="12"/>
          </p:nvPr>
        </p:nvSpPr>
        <p:spPr>
          <a:xfrm>
            <a:off x="9352472" y="6344797"/>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2"/>
        <p:cNvGrpSpPr/>
        <p:nvPr/>
      </p:nvGrpSpPr>
      <p:grpSpPr>
        <a:xfrm>
          <a:off x="0" y="0"/>
          <a:ext cx="0" cy="0"/>
          <a:chOff x="0" y="0"/>
          <a:chExt cx="0" cy="0"/>
        </a:xfrm>
      </p:grpSpPr>
      <p:sp>
        <p:nvSpPr>
          <p:cNvPr id="83" name="Google Shape;83;g2d3a4c777a5_0_1002"/>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a:endParaRPr/>
          </a:p>
        </p:txBody>
      </p:sp>
      <p:sp>
        <p:nvSpPr>
          <p:cNvPr id="84" name="Google Shape;84;g2d3a4c777a5_0_1002"/>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85" name="Google Shape;85;g2d3a4c777a5_0_100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g2d3a4c777a5_0_1006"/>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a:endParaRPr/>
          </a:p>
        </p:txBody>
      </p:sp>
      <p:sp>
        <p:nvSpPr>
          <p:cNvPr id="88" name="Google Shape;88;g2d3a4c777a5_0_100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9"/>
        <p:cNvGrpSpPr/>
        <p:nvPr/>
      </p:nvGrpSpPr>
      <p:grpSpPr>
        <a:xfrm>
          <a:off x="0" y="0"/>
          <a:ext cx="0" cy="0"/>
          <a:chOff x="0" y="0"/>
          <a:chExt cx="0" cy="0"/>
        </a:xfrm>
      </p:grpSpPr>
      <p:sp>
        <p:nvSpPr>
          <p:cNvPr id="90" name="Google Shape;90;g2d3a4c777a5_0_100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91" name="Google Shape;91;g2d3a4c777a5_0_1009"/>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92" name="Google Shape;92;g2d3a4c777a5_0_1009"/>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93" name="Google Shape;93;g2d3a4c777a5_0_1009"/>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agłówek sekcji" type="secHead">
  <p:cSld name="SECTION_HEADER">
    <p:spTree>
      <p:nvGrpSpPr>
        <p:cNvPr id="1" name="Shape 15"/>
        <p:cNvGrpSpPr/>
        <p:nvPr/>
      </p:nvGrpSpPr>
      <p:grpSpPr>
        <a:xfrm>
          <a:off x="0" y="0"/>
          <a:ext cx="0" cy="0"/>
          <a:chOff x="0" y="0"/>
          <a:chExt cx="0" cy="0"/>
        </a:xfrm>
      </p:grpSpPr>
      <p:sp>
        <p:nvSpPr>
          <p:cNvPr id="16" name="Google Shape;16;p19"/>
          <p:cNvSpPr txBox="1">
            <a:spLocks noGrp="1"/>
          </p:cNvSpPr>
          <p:nvPr>
            <p:ph type="title"/>
          </p:nvPr>
        </p:nvSpPr>
        <p:spPr>
          <a:xfrm>
            <a:off x="831850" y="1670858"/>
            <a:ext cx="10515600" cy="289161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8" name="Google Shape;18;p19"/>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Google Shape;95;g2d3a4c777a5_0_1014"/>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96" name="Google Shape;96;g2d3a4c777a5_0_101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7"/>
        <p:cNvGrpSpPr/>
        <p:nvPr/>
      </p:nvGrpSpPr>
      <p:grpSpPr>
        <a:xfrm>
          <a:off x="0" y="0"/>
          <a:ext cx="0" cy="0"/>
          <a:chOff x="0" y="0"/>
          <a:chExt cx="0" cy="0"/>
        </a:xfrm>
      </p:grpSpPr>
      <p:sp>
        <p:nvSpPr>
          <p:cNvPr id="98" name="Google Shape;98;g2d3a4c777a5_0_1017"/>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a:endParaRPr/>
          </a:p>
        </p:txBody>
      </p:sp>
      <p:sp>
        <p:nvSpPr>
          <p:cNvPr id="99" name="Google Shape;99;g2d3a4c777a5_0_1017"/>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normAutofit/>
          </a:bodyPr>
          <a:lstStyle>
            <a:lvl1pPr marL="457200" lvl="0" indent="-330200" algn="l">
              <a:lnSpc>
                <a:spcPct val="115000"/>
              </a:lnSpc>
              <a:spcBef>
                <a:spcPts val="0"/>
              </a:spcBef>
              <a:spcAft>
                <a:spcPts val="0"/>
              </a:spcAft>
              <a:buSzPts val="1600"/>
              <a:buChar char="●"/>
              <a:defRPr sz="16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00" name="Google Shape;100;g2d3a4c777a5_0_101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1"/>
        <p:cNvGrpSpPr/>
        <p:nvPr/>
      </p:nvGrpSpPr>
      <p:grpSpPr>
        <a:xfrm>
          <a:off x="0" y="0"/>
          <a:ext cx="0" cy="0"/>
          <a:chOff x="0" y="0"/>
          <a:chExt cx="0" cy="0"/>
        </a:xfrm>
      </p:grpSpPr>
      <p:sp>
        <p:nvSpPr>
          <p:cNvPr id="102" name="Google Shape;102;g2d3a4c777a5_0_1021"/>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a:endParaRPr/>
          </a:p>
        </p:txBody>
      </p:sp>
      <p:sp>
        <p:nvSpPr>
          <p:cNvPr id="103" name="Google Shape;103;g2d3a4c777a5_0_102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4"/>
        <p:cNvGrpSpPr/>
        <p:nvPr/>
      </p:nvGrpSpPr>
      <p:grpSpPr>
        <a:xfrm>
          <a:off x="0" y="0"/>
          <a:ext cx="0" cy="0"/>
          <a:chOff x="0" y="0"/>
          <a:chExt cx="0" cy="0"/>
        </a:xfrm>
      </p:grpSpPr>
      <p:sp>
        <p:nvSpPr>
          <p:cNvPr id="105" name="Google Shape;105;g2d3a4c777a5_0_1024"/>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g2d3a4c777a5_0_1024"/>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a:endParaRPr/>
          </a:p>
        </p:txBody>
      </p:sp>
      <p:sp>
        <p:nvSpPr>
          <p:cNvPr id="107" name="Google Shape;107;g2d3a4c777a5_0_1024"/>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08" name="Google Shape;108;g2d3a4c777a5_0_1024"/>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109" name="Google Shape;109;g2d3a4c777a5_0_102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0"/>
        <p:cNvGrpSpPr/>
        <p:nvPr/>
      </p:nvGrpSpPr>
      <p:grpSpPr>
        <a:xfrm>
          <a:off x="0" y="0"/>
          <a:ext cx="0" cy="0"/>
          <a:chOff x="0" y="0"/>
          <a:chExt cx="0" cy="0"/>
        </a:xfrm>
      </p:grpSpPr>
      <p:sp>
        <p:nvSpPr>
          <p:cNvPr id="111" name="Google Shape;111;g2d3a4c777a5_0_1030"/>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normAutofit/>
          </a:bodyPr>
          <a:lstStyle>
            <a:lvl1pPr marL="457200" lvl="0" indent="-228600" algn="l">
              <a:lnSpc>
                <a:spcPct val="100000"/>
              </a:lnSpc>
              <a:spcBef>
                <a:spcPts val="0"/>
              </a:spcBef>
              <a:spcAft>
                <a:spcPts val="0"/>
              </a:spcAft>
              <a:buSzPts val="2400"/>
              <a:buNone/>
              <a:defRPr/>
            </a:lvl1pPr>
          </a:lstStyle>
          <a:p>
            <a:endParaRPr/>
          </a:p>
        </p:txBody>
      </p:sp>
      <p:sp>
        <p:nvSpPr>
          <p:cNvPr id="112" name="Google Shape;112;g2d3a4c777a5_0_103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3"/>
        <p:cNvGrpSpPr/>
        <p:nvPr/>
      </p:nvGrpSpPr>
      <p:grpSpPr>
        <a:xfrm>
          <a:off x="0" y="0"/>
          <a:ext cx="0" cy="0"/>
          <a:chOff x="0" y="0"/>
          <a:chExt cx="0" cy="0"/>
        </a:xfrm>
      </p:grpSpPr>
      <p:sp>
        <p:nvSpPr>
          <p:cNvPr id="114" name="Google Shape;114;g2d3a4c777a5_0_1033"/>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115" name="Google Shape;115;g2d3a4c777a5_0_1033"/>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normAutofit/>
          </a:bodyPr>
          <a:lstStyle>
            <a:lvl1pPr marL="457200" lvl="0" indent="-381000" algn="ctr">
              <a:lnSpc>
                <a:spcPct val="115000"/>
              </a:lnSpc>
              <a:spcBef>
                <a:spcPts val="0"/>
              </a:spcBef>
              <a:spcAft>
                <a:spcPts val="0"/>
              </a:spcAft>
              <a:buSzPts val="2400"/>
              <a:buChar char="●"/>
              <a:defRPr/>
            </a:lvl1pPr>
            <a:lvl2pPr marL="914400" lvl="1" indent="-349250" algn="ctr">
              <a:lnSpc>
                <a:spcPct val="115000"/>
              </a:lnSpc>
              <a:spcBef>
                <a:spcPts val="0"/>
              </a:spcBef>
              <a:spcAft>
                <a:spcPts val="0"/>
              </a:spcAft>
              <a:buSzPts val="1900"/>
              <a:buChar char="○"/>
              <a:defRPr/>
            </a:lvl2pPr>
            <a:lvl3pPr marL="1371600" lvl="2" indent="-349250" algn="ctr">
              <a:lnSpc>
                <a:spcPct val="115000"/>
              </a:lnSpc>
              <a:spcBef>
                <a:spcPts val="0"/>
              </a:spcBef>
              <a:spcAft>
                <a:spcPts val="0"/>
              </a:spcAft>
              <a:buSzPts val="1900"/>
              <a:buChar char="■"/>
              <a:defRPr/>
            </a:lvl3pPr>
            <a:lvl4pPr marL="1828800" lvl="3" indent="-349250" algn="ctr">
              <a:lnSpc>
                <a:spcPct val="115000"/>
              </a:lnSpc>
              <a:spcBef>
                <a:spcPts val="0"/>
              </a:spcBef>
              <a:spcAft>
                <a:spcPts val="0"/>
              </a:spcAft>
              <a:buSzPts val="1900"/>
              <a:buChar char="●"/>
              <a:defRPr/>
            </a:lvl4pPr>
            <a:lvl5pPr marL="2286000" lvl="4" indent="-349250" algn="ctr">
              <a:lnSpc>
                <a:spcPct val="115000"/>
              </a:lnSpc>
              <a:spcBef>
                <a:spcPts val="0"/>
              </a:spcBef>
              <a:spcAft>
                <a:spcPts val="0"/>
              </a:spcAft>
              <a:buSzPts val="1900"/>
              <a:buChar char="○"/>
              <a:defRPr/>
            </a:lvl5pPr>
            <a:lvl6pPr marL="2743200" lvl="5" indent="-349250" algn="ctr">
              <a:lnSpc>
                <a:spcPct val="115000"/>
              </a:lnSpc>
              <a:spcBef>
                <a:spcPts val="0"/>
              </a:spcBef>
              <a:spcAft>
                <a:spcPts val="0"/>
              </a:spcAft>
              <a:buSzPts val="1900"/>
              <a:buChar char="■"/>
              <a:defRPr/>
            </a:lvl6pPr>
            <a:lvl7pPr marL="3200400" lvl="6" indent="-349250" algn="ctr">
              <a:lnSpc>
                <a:spcPct val="115000"/>
              </a:lnSpc>
              <a:spcBef>
                <a:spcPts val="0"/>
              </a:spcBef>
              <a:spcAft>
                <a:spcPts val="0"/>
              </a:spcAft>
              <a:buSzPts val="1900"/>
              <a:buChar char="●"/>
              <a:defRPr/>
            </a:lvl7pPr>
            <a:lvl8pPr marL="3657600" lvl="7" indent="-349250" algn="ctr">
              <a:lnSpc>
                <a:spcPct val="115000"/>
              </a:lnSpc>
              <a:spcBef>
                <a:spcPts val="0"/>
              </a:spcBef>
              <a:spcAft>
                <a:spcPts val="0"/>
              </a:spcAft>
              <a:buSzPts val="1900"/>
              <a:buChar char="○"/>
              <a:defRPr/>
            </a:lvl8pPr>
            <a:lvl9pPr marL="4114800" lvl="8" indent="-349250" algn="ctr">
              <a:lnSpc>
                <a:spcPct val="115000"/>
              </a:lnSpc>
              <a:spcBef>
                <a:spcPts val="0"/>
              </a:spcBef>
              <a:spcAft>
                <a:spcPts val="0"/>
              </a:spcAft>
              <a:buSzPts val="1900"/>
              <a:buChar char="■"/>
              <a:defRPr/>
            </a:lvl9pPr>
          </a:lstStyle>
          <a:p>
            <a:endParaRPr/>
          </a:p>
        </p:txBody>
      </p:sp>
      <p:sp>
        <p:nvSpPr>
          <p:cNvPr id="116" name="Google Shape;116;g2d3a4c777a5_0_103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7"/>
        <p:cNvGrpSpPr/>
        <p:nvPr/>
      </p:nvGrpSpPr>
      <p:grpSpPr>
        <a:xfrm>
          <a:off x="0" y="0"/>
          <a:ext cx="0" cy="0"/>
          <a:chOff x="0" y="0"/>
          <a:chExt cx="0" cy="0"/>
        </a:xfrm>
      </p:grpSpPr>
      <p:sp>
        <p:nvSpPr>
          <p:cNvPr id="118" name="Google Shape;118;g2d3a4c777a5_0_103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lajd tytułowy">
  <p:cSld name="TITLE_1">
    <p:spTree>
      <p:nvGrpSpPr>
        <p:cNvPr id="1" name="Shape 119"/>
        <p:cNvGrpSpPr/>
        <p:nvPr/>
      </p:nvGrpSpPr>
      <p:grpSpPr>
        <a:xfrm>
          <a:off x="0" y="0"/>
          <a:ext cx="0" cy="0"/>
          <a:chOff x="0" y="0"/>
          <a:chExt cx="0" cy="0"/>
        </a:xfrm>
      </p:grpSpPr>
      <p:sp>
        <p:nvSpPr>
          <p:cNvPr id="120" name="Google Shape;120;g2d3a4c777a5_0_1039"/>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1" name="Google Shape;121;g2d3a4c777a5_0_1039"/>
          <p:cNvSpPr txBox="1">
            <a:spLocks noGrp="1"/>
          </p:cNvSpPr>
          <p:nvPr>
            <p:ph type="sldNum" idx="12"/>
          </p:nvPr>
        </p:nvSpPr>
        <p:spPr>
          <a:xfrm>
            <a:off x="9296400" y="633047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
        <p:nvSpPr>
          <p:cNvPr id="122" name="Google Shape;122;g2d3a4c777a5_0_1039"/>
          <p:cNvSpPr txBox="1">
            <a:spLocks noGrp="1"/>
          </p:cNvSpPr>
          <p:nvPr>
            <p:ph type="title"/>
          </p:nvPr>
        </p:nvSpPr>
        <p:spPr>
          <a:xfrm>
            <a:off x="831850" y="836224"/>
            <a:ext cx="10515600" cy="118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ytuł i zawartość" type="obj">
  <p:cSld name="OBJECT">
    <p:spTree>
      <p:nvGrpSpPr>
        <p:cNvPr id="1" name="Shape 19"/>
        <p:cNvGrpSpPr/>
        <p:nvPr/>
      </p:nvGrpSpPr>
      <p:grpSpPr>
        <a:xfrm>
          <a:off x="0" y="0"/>
          <a:ext cx="0" cy="0"/>
          <a:chOff x="0" y="0"/>
          <a:chExt cx="0" cy="0"/>
        </a:xfrm>
      </p:grpSpPr>
      <p:sp>
        <p:nvSpPr>
          <p:cNvPr id="20" name="Google Shape;20;p20"/>
          <p:cNvSpPr txBox="1">
            <a:spLocks noGrp="1"/>
          </p:cNvSpPr>
          <p:nvPr>
            <p:ph type="title"/>
          </p:nvPr>
        </p:nvSpPr>
        <p:spPr>
          <a:xfrm>
            <a:off x="838200" y="523701"/>
            <a:ext cx="10515600" cy="12302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0"/>
          <p:cNvSpPr txBox="1">
            <a:spLocks noGrp="1"/>
          </p:cNvSpPr>
          <p:nvPr>
            <p:ph type="body" idx="1"/>
          </p:nvPr>
        </p:nvSpPr>
        <p:spPr>
          <a:xfrm>
            <a:off x="838200" y="1825625"/>
            <a:ext cx="10515600" cy="399763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20"/>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wa elementy zawartości" type="twoObj">
  <p:cSld name="TWO_OBJECTS">
    <p:spTree>
      <p:nvGrpSpPr>
        <p:cNvPr id="1" name="Shape 23"/>
        <p:cNvGrpSpPr/>
        <p:nvPr/>
      </p:nvGrpSpPr>
      <p:grpSpPr>
        <a:xfrm>
          <a:off x="0" y="0"/>
          <a:ext cx="0" cy="0"/>
          <a:chOff x="0" y="0"/>
          <a:chExt cx="0" cy="0"/>
        </a:xfrm>
      </p:grpSpPr>
      <p:sp>
        <p:nvSpPr>
          <p:cNvPr id="24" name="Google Shape;24;p21"/>
          <p:cNvSpPr txBox="1">
            <a:spLocks noGrp="1"/>
          </p:cNvSpPr>
          <p:nvPr>
            <p:ph type="title"/>
          </p:nvPr>
        </p:nvSpPr>
        <p:spPr>
          <a:xfrm>
            <a:off x="838200" y="556953"/>
            <a:ext cx="10515600" cy="113373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1"/>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równanie" type="twoTxTwoObj">
  <p:cSld name="TWO_OBJECTS_WITH_TEXT">
    <p:spTree>
      <p:nvGrpSpPr>
        <p:cNvPr id="1" name="Shape 28"/>
        <p:cNvGrpSpPr/>
        <p:nvPr/>
      </p:nvGrpSpPr>
      <p:grpSpPr>
        <a:xfrm>
          <a:off x="0" y="0"/>
          <a:ext cx="0" cy="0"/>
          <a:chOff x="0" y="0"/>
          <a:chExt cx="0" cy="0"/>
        </a:xfrm>
      </p:grpSpPr>
      <p:sp>
        <p:nvSpPr>
          <p:cNvPr id="29" name="Google Shape;29;p22"/>
          <p:cNvSpPr txBox="1">
            <a:spLocks noGrp="1"/>
          </p:cNvSpPr>
          <p:nvPr>
            <p:ph type="title"/>
          </p:nvPr>
        </p:nvSpPr>
        <p:spPr>
          <a:xfrm>
            <a:off x="839788" y="556953"/>
            <a:ext cx="10515600" cy="113373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1" name="Google Shape;31;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3" name="Google Shape;33;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2"/>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ylko tytuł" type="titleOnly">
  <p:cSld name="TITLE_ONLY">
    <p:spTree>
      <p:nvGrpSpPr>
        <p:cNvPr id="1" name="Shape 35"/>
        <p:cNvGrpSpPr/>
        <p:nvPr/>
      </p:nvGrpSpPr>
      <p:grpSpPr>
        <a:xfrm>
          <a:off x="0" y="0"/>
          <a:ext cx="0" cy="0"/>
          <a:chOff x="0" y="0"/>
          <a:chExt cx="0" cy="0"/>
        </a:xfrm>
      </p:grpSpPr>
      <p:sp>
        <p:nvSpPr>
          <p:cNvPr id="36" name="Google Shape;36;p23"/>
          <p:cNvSpPr txBox="1">
            <a:spLocks noGrp="1"/>
          </p:cNvSpPr>
          <p:nvPr>
            <p:ph type="title"/>
          </p:nvPr>
        </p:nvSpPr>
        <p:spPr>
          <a:xfrm>
            <a:off x="838200" y="53137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3"/>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usty" type="blank">
  <p:cSld name="BLANK">
    <p:spTree>
      <p:nvGrpSpPr>
        <p:cNvPr id="1" name="Shape 38"/>
        <p:cNvGrpSpPr/>
        <p:nvPr/>
      </p:nvGrpSpPr>
      <p:grpSpPr>
        <a:xfrm>
          <a:off x="0" y="0"/>
          <a:ext cx="0" cy="0"/>
          <a:chOff x="0" y="0"/>
          <a:chExt cx="0" cy="0"/>
        </a:xfrm>
      </p:grpSpPr>
      <p:sp>
        <p:nvSpPr>
          <p:cNvPr id="39" name="Google Shape;39;p24"/>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Zawartość z podpisem" type="objTx">
  <p:cSld name="OBJECT_WITH_CAPTION_TEXT">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3" name="Google Shape;43;p2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4" name="Google Shape;44;p25"/>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raz z podpisem" type="picTx">
  <p:cSld name="PICTURE_WITH_CAPTION_TEXT">
    <p:spTree>
      <p:nvGrpSpPr>
        <p:cNvPr id="1" name="Shape 45"/>
        <p:cNvGrpSpPr/>
        <p:nvPr/>
      </p:nvGrpSpPr>
      <p:grpSpPr>
        <a:xfrm>
          <a:off x="0" y="0"/>
          <a:ext cx="0" cy="0"/>
          <a:chOff x="0" y="0"/>
          <a:chExt cx="0" cy="0"/>
        </a:xfrm>
      </p:grpSpPr>
      <p:sp>
        <p:nvSpPr>
          <p:cNvPr id="46" name="Google Shape;46;p26"/>
          <p:cNvSpPr txBox="1">
            <a:spLocks noGrp="1"/>
          </p:cNvSpPr>
          <p:nvPr>
            <p:ph type="title"/>
          </p:nvPr>
        </p:nvSpPr>
        <p:spPr>
          <a:xfrm>
            <a:off x="839788" y="540326"/>
            <a:ext cx="3932237" cy="151707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6"/>
          <p:cNvSpPr>
            <a:spLocks noGrp="1"/>
          </p:cNvSpPr>
          <p:nvPr>
            <p:ph type="pic" idx="2"/>
          </p:nvPr>
        </p:nvSpPr>
        <p:spPr>
          <a:xfrm>
            <a:off x="5183188" y="987425"/>
            <a:ext cx="6172200" cy="4873625"/>
          </a:xfrm>
          <a:prstGeom prst="rect">
            <a:avLst/>
          </a:prstGeom>
          <a:noFill/>
          <a:ln>
            <a:noFill/>
          </a:ln>
        </p:spPr>
      </p:sp>
      <p:sp>
        <p:nvSpPr>
          <p:cNvPr id="48" name="Google Shape;48;p2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26"/>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831850" y="836224"/>
            <a:ext cx="10515600" cy="1180407"/>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7"/>
          <p:cNvSpPr txBox="1">
            <a:spLocks noGrp="1"/>
          </p:cNvSpPr>
          <p:nvPr>
            <p:ph type="body" idx="1"/>
          </p:nvPr>
        </p:nvSpPr>
        <p:spPr>
          <a:xfrm>
            <a:off x="838200" y="2123398"/>
            <a:ext cx="10515600" cy="379277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7"/>
          <p:cNvSpPr txBox="1">
            <a:spLocks noGrp="1"/>
          </p:cNvSpPr>
          <p:nvPr>
            <p:ph type="sldNum" idx="12"/>
          </p:nvPr>
        </p:nvSpPr>
        <p:spPr>
          <a:xfrm>
            <a:off x="9352472" y="6344797"/>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pic>
        <p:nvPicPr>
          <p:cNvPr id="9" name="Google Shape;9;p17"/>
          <p:cNvPicPr preferRelativeResize="0"/>
          <p:nvPr/>
        </p:nvPicPr>
        <p:blipFill rotWithShape="1">
          <a:blip r:embed="rId15">
            <a:alphaModFix/>
          </a:blip>
          <a:srcRect/>
          <a:stretch/>
        </p:blipFill>
        <p:spPr>
          <a:xfrm>
            <a:off x="-6350" y="6064250"/>
            <a:ext cx="12192000" cy="793750"/>
          </a:xfrm>
          <a:prstGeom prst="rect">
            <a:avLst/>
          </a:prstGeom>
          <a:noFill/>
          <a:ln>
            <a:noFill/>
          </a:ln>
        </p:spPr>
      </p:pic>
      <p:pic>
        <p:nvPicPr>
          <p:cNvPr id="10" name="Google Shape;10;p17"/>
          <p:cNvPicPr preferRelativeResize="0"/>
          <p:nvPr/>
        </p:nvPicPr>
        <p:blipFill rotWithShape="1">
          <a:blip r:embed="rId16">
            <a:alphaModFix/>
          </a:blip>
          <a:srcRect/>
          <a:stretch/>
        </p:blipFill>
        <p:spPr>
          <a:xfrm>
            <a:off x="-6350" y="-64293"/>
            <a:ext cx="12192000" cy="79375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66"/>
        <p:cNvGrpSpPr/>
        <p:nvPr/>
      </p:nvGrpSpPr>
      <p:grpSpPr>
        <a:xfrm>
          <a:off x="0" y="0"/>
          <a:ext cx="0" cy="0"/>
          <a:chOff x="0" y="0"/>
          <a:chExt cx="0" cy="0"/>
        </a:xfrm>
      </p:grpSpPr>
      <p:sp>
        <p:nvSpPr>
          <p:cNvPr id="67" name="Google Shape;67;g2d3a4c777a5_0_98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68" name="Google Shape;68;g2d3a4c777a5_0_98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81000" algn="l">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L="1371600" marR="0" lvl="2"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L="1828800" marR="0" lvl="3"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L="2286000" marR="0" lvl="4"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L="2743200" marR="0" lvl="5"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L="3200400" marR="0" lvl="6"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L="3657600" marR="0" lvl="7"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L="4114800" marR="0" lvl="8" indent="-349250" algn="l">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69" name="Google Shape;69;g2d3a4c777a5_0_98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hyperlink" Target="https://krameterhof.at/e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hyperlink" Target="https://www.permies.com/t/440/17/Paul-Wheaton-hugelkultur-article-thread"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hyperlink" Target="https://seppholzer.at/en/" TargetMode="External"/><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hyperlink" Target="https://forthriverstrust.org/nether-cambushinnie-bank-protectio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hyperlink" Target="https://forthriverstrust.org/nether-cambushinnie-bank-protection/"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hyperlink" Target="https://forthriverstrust.org/nether-cambushinnie-bank-protection/"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hyperlink" Target="https://forthriverstrust.org/nether-cambushinnie-bank-protection/"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hyperlink" Target="https://worldpermacultureassociation.com/make-compost-tea-easy/"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9.png"/><Relationship Id="rId7" Type="http://schemas.openxmlformats.org/officeDocument/2006/relationships/hyperlink" Target="https://www.youtube.com/@KissTheGround"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hyperlink" Target="https://www.sare.org/wp-content/uploads/Farming-with-Soil-Life.pdf" TargetMode="External"/><Relationship Id="rId5" Type="http://schemas.openxmlformats.org/officeDocument/2006/relationships/image" Target="../media/image30.png"/><Relationship Id="rId10" Type="http://schemas.openxmlformats.org/officeDocument/2006/relationships/image" Target="../media/image32.png"/><Relationship Id="rId4" Type="http://schemas.openxmlformats.org/officeDocument/2006/relationships/hyperlink" Target="https://kids.frontiersin.org/articles/10.3389/frym.2021.604096" TargetMode="External"/><Relationship Id="rId9" Type="http://schemas.openxmlformats.org/officeDocument/2006/relationships/hyperlink" Target="https://permacultureapprentice.com/building-soil/"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hyperlink" Target="https://krameterhof.at/en/"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14.xml"/><Relationship Id="rId4" Type="http://schemas.openxmlformats.org/officeDocument/2006/relationships/hyperlink" Target="https://krameterhof.at/en/"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hyperlink" Target="https://krameterhof.at/en/"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hyperlink" Target="https://krameterhof.at/en/"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8.xml"/><Relationship Id="rId1" Type="http://schemas.openxmlformats.org/officeDocument/2006/relationships/slideLayout" Target="../slideLayouts/slideLayout14.xml"/><Relationship Id="rId4" Type="http://schemas.openxmlformats.org/officeDocument/2006/relationships/hyperlink" Target="https://seppholzer.at/en/"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openxmlformats.org/officeDocument/2006/relationships/hyperlink" Target="https://krameterhof.at/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48.jpg"/><Relationship Id="rId7" Type="http://schemas.openxmlformats.org/officeDocument/2006/relationships/image" Target="../media/image50.jp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hyperlink" Target="https://www.freeimages.com/" TargetMode="External"/><Relationship Id="rId5" Type="http://schemas.openxmlformats.org/officeDocument/2006/relationships/hyperlink" Target="https://www.freeimages.com/photographer/vikush-44022" TargetMode="External"/><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sare.org/wp-content/uploads/Farming-with-Soil-Life.pdf"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hyperlink" Target="https://www.apricotcentre.co.uk/" TargetMode="External"/><Relationship Id="rId5" Type="http://schemas.openxmlformats.org/officeDocument/2006/relationships/hyperlink" Target="https://www.sciencedirect.com/science/article/pii/S0031405623020437" TargetMode="External"/><Relationship Id="rId4" Type="http://schemas.openxmlformats.org/officeDocument/2006/relationships/hyperlink" Target="https://www.sciencedirect.com/science/article/pii/S001670612400078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6"/>
        <p:cNvGrpSpPr/>
        <p:nvPr/>
      </p:nvGrpSpPr>
      <p:grpSpPr>
        <a:xfrm>
          <a:off x="0" y="0"/>
          <a:ext cx="0" cy="0"/>
          <a:chOff x="0" y="0"/>
          <a:chExt cx="0" cy="0"/>
        </a:xfrm>
      </p:grpSpPr>
      <p:sp>
        <p:nvSpPr>
          <p:cNvPr id="127" name="Google Shape;127;g2ea2bdea1ec_0_0"/>
          <p:cNvSpPr txBox="1"/>
          <p:nvPr/>
        </p:nvSpPr>
        <p:spPr>
          <a:xfrm>
            <a:off x="7890024" y="3962399"/>
            <a:ext cx="3650700" cy="1533300"/>
          </a:xfrm>
          <a:prstGeom prst="rect">
            <a:avLst/>
          </a:prstGeom>
          <a:noFill/>
          <a:ln>
            <a:noFill/>
          </a:ln>
        </p:spPr>
        <p:txBody>
          <a:bodyPr spcFirstLastPara="1" wrap="square" lIns="91425" tIns="45700" rIns="91425" bIns="45700" anchor="t" anchorCtr="0">
            <a:noAutofit/>
          </a:bodyPr>
          <a:lstStyle/>
          <a:p>
            <a:pPr lvl="0">
              <a:lnSpc>
                <a:spcPct val="90000"/>
              </a:lnSpc>
              <a:buClr>
                <a:schemeClr val="dk1"/>
              </a:buClr>
              <a:buSzPts val="2000"/>
            </a:pPr>
            <a:r>
              <a:rPr lang="pl-PL" sz="2300" dirty="0" err="1">
                <a:solidFill>
                  <a:schemeClr val="dk1"/>
                </a:solidFill>
                <a:latin typeface="Calibri"/>
                <a:ea typeface="Calibri"/>
                <a:cs typeface="Calibri"/>
                <a:sym typeface="Calibri"/>
              </a:rPr>
              <a:t>Autorid</a:t>
            </a:r>
            <a:r>
              <a:rPr lang="pl-PL" sz="2300" dirty="0">
                <a:solidFill>
                  <a:schemeClr val="dk1"/>
                </a:solidFill>
                <a:latin typeface="Calibri"/>
                <a:ea typeface="Calibri"/>
                <a:cs typeface="Calibri"/>
                <a:sym typeface="Calibri"/>
              </a:rPr>
              <a:t>:</a:t>
            </a:r>
            <a:endParaRPr sz="2300" b="0" i="0" u="none" strike="noStrike" cap="none" dirty="0">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r>
              <a:rPr lang="pl-PL" sz="2300" dirty="0" err="1">
                <a:solidFill>
                  <a:schemeClr val="dk1"/>
                </a:solidFill>
                <a:latin typeface="Calibri"/>
                <a:ea typeface="Calibri"/>
                <a:cs typeface="Calibri"/>
                <a:sym typeface="Calibri"/>
              </a:rPr>
              <a:t>Hildur</a:t>
            </a:r>
            <a:r>
              <a:rPr lang="pl-PL" sz="2300" dirty="0">
                <a:solidFill>
                  <a:schemeClr val="dk1"/>
                </a:solidFill>
                <a:latin typeface="Calibri"/>
                <a:ea typeface="Calibri"/>
                <a:cs typeface="Calibri"/>
                <a:sym typeface="Calibri"/>
              </a:rPr>
              <a:t> </a:t>
            </a:r>
            <a:r>
              <a:rPr lang="pl-PL" sz="2300" dirty="0" err="1">
                <a:solidFill>
                  <a:schemeClr val="dk1"/>
                </a:solidFill>
                <a:latin typeface="Calibri"/>
                <a:ea typeface="Calibri"/>
                <a:cs typeface="Calibri"/>
                <a:sym typeface="Calibri"/>
              </a:rPr>
              <a:t>Dagbjört</a:t>
            </a:r>
            <a:r>
              <a:rPr lang="pl-PL" sz="2300" dirty="0">
                <a:solidFill>
                  <a:schemeClr val="dk1"/>
                </a:solidFill>
                <a:latin typeface="Calibri"/>
                <a:ea typeface="Calibri"/>
                <a:cs typeface="Calibri"/>
                <a:sym typeface="Calibri"/>
              </a:rPr>
              <a:t> </a:t>
            </a:r>
            <a:r>
              <a:rPr lang="pl-PL" sz="2300" dirty="0" err="1">
                <a:solidFill>
                  <a:schemeClr val="dk1"/>
                </a:solidFill>
                <a:latin typeface="Calibri"/>
                <a:ea typeface="Calibri"/>
                <a:cs typeface="Calibri"/>
                <a:sym typeface="Calibri"/>
              </a:rPr>
              <a:t>Arnardóttir</a:t>
            </a:r>
            <a:endParaRPr sz="2300" b="0" i="0" u="none" strike="noStrike" cap="none" dirty="0">
              <a:solidFill>
                <a:srgbClr val="000000"/>
              </a:solidFill>
              <a:latin typeface="Arial"/>
              <a:ea typeface="Arial"/>
              <a:cs typeface="Arial"/>
              <a:sym typeface="Arial"/>
            </a:endParaRPr>
          </a:p>
          <a:p>
            <a:pPr lvl="0">
              <a:lnSpc>
                <a:spcPct val="90000"/>
              </a:lnSpc>
              <a:spcBef>
                <a:spcPts val="1000"/>
              </a:spcBef>
              <a:buClr>
                <a:schemeClr val="dk1"/>
              </a:buClr>
              <a:buSzPts val="2000"/>
            </a:pPr>
            <a:r>
              <a:rPr lang="pl-PL" sz="2300" dirty="0" err="1">
                <a:solidFill>
                  <a:schemeClr val="dk1"/>
                </a:solidFill>
                <a:latin typeface="Calibri"/>
                <a:ea typeface="Calibri"/>
                <a:cs typeface="Calibri"/>
                <a:sym typeface="Calibri"/>
              </a:rPr>
              <a:t>Institutsioon</a:t>
            </a:r>
            <a:r>
              <a:rPr lang="pl-PL" sz="2300" dirty="0">
                <a:solidFill>
                  <a:schemeClr val="dk1"/>
                </a:solidFill>
                <a:latin typeface="Calibri"/>
                <a:ea typeface="Calibri"/>
                <a:cs typeface="Calibri"/>
                <a:sym typeface="Calibri"/>
              </a:rPr>
              <a:t>:</a:t>
            </a:r>
            <a:endParaRPr sz="2300" b="0" i="0" u="none" strike="noStrike" cap="none" dirty="0">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r>
              <a:rPr lang="pl-PL" sz="2300" dirty="0" err="1">
                <a:solidFill>
                  <a:schemeClr val="dk1"/>
                </a:solidFill>
                <a:latin typeface="Calibri"/>
                <a:ea typeface="Calibri"/>
                <a:cs typeface="Calibri"/>
                <a:sym typeface="Calibri"/>
              </a:rPr>
              <a:t>Einurð</a:t>
            </a:r>
            <a:r>
              <a:rPr lang="pl-PL" sz="2300" dirty="0">
                <a:solidFill>
                  <a:schemeClr val="dk1"/>
                </a:solidFill>
                <a:latin typeface="Calibri"/>
                <a:ea typeface="Calibri"/>
                <a:cs typeface="Calibri"/>
                <a:sym typeface="Calibri"/>
              </a:rPr>
              <a:t> &amp; </a:t>
            </a:r>
            <a:r>
              <a:rPr lang="pl-PL" sz="2300" dirty="0" err="1">
                <a:solidFill>
                  <a:schemeClr val="dk1"/>
                </a:solidFill>
                <a:latin typeface="Calibri"/>
                <a:ea typeface="Calibri"/>
                <a:cs typeface="Calibri"/>
                <a:sym typeface="Calibri"/>
              </a:rPr>
              <a:t>Gróandi</a:t>
            </a:r>
            <a:endParaRPr sz="2300" b="0" i="0" u="none" strike="noStrike" cap="none" dirty="0">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endParaRPr sz="2300" b="0" i="0" u="none" strike="noStrike" cap="none" dirty="0">
              <a:solidFill>
                <a:schemeClr val="dk1"/>
              </a:solidFill>
              <a:latin typeface="Calibri"/>
              <a:ea typeface="Calibri"/>
              <a:cs typeface="Calibri"/>
              <a:sym typeface="Calibri"/>
            </a:endParaRPr>
          </a:p>
        </p:txBody>
      </p:sp>
      <p:sp>
        <p:nvSpPr>
          <p:cNvPr id="128" name="Google Shape;128;g2ea2bdea1ec_0_0"/>
          <p:cNvSpPr txBox="1">
            <a:spLocks noGrp="1"/>
          </p:cNvSpPr>
          <p:nvPr>
            <p:ph type="ctrTitle" idx="4294967295"/>
          </p:nvPr>
        </p:nvSpPr>
        <p:spPr>
          <a:xfrm>
            <a:off x="1610305" y="1041400"/>
            <a:ext cx="9144000" cy="2387700"/>
          </a:xfrm>
          <a:prstGeom prst="rect">
            <a:avLst/>
          </a:prstGeom>
          <a:noFill/>
          <a:ln>
            <a:noFill/>
          </a:ln>
        </p:spPr>
        <p:txBody>
          <a:bodyPr spcFirstLastPara="1" wrap="square" lIns="91425" tIns="45700" rIns="91425" bIns="45700" anchor="b" anchorCtr="0">
            <a:normAutofit/>
          </a:bodyPr>
          <a:lstStyle/>
          <a:p>
            <a:pPr lvl="0" algn="ctr">
              <a:buSzPts val="6000"/>
            </a:pPr>
            <a:r>
              <a:rPr lang="pl-PL" b="1" cap="small" dirty="0" err="1"/>
              <a:t>Moodul</a:t>
            </a:r>
            <a:r>
              <a:rPr lang="pl-PL" b="1" cap="small" dirty="0"/>
              <a:t> 3. </a:t>
            </a:r>
            <a:r>
              <a:rPr lang="pl-PL" b="1" cap="small" dirty="0" err="1"/>
              <a:t>Mulla</a:t>
            </a:r>
            <a:r>
              <a:rPr lang="pl-PL" b="1" cap="small" dirty="0"/>
              <a:t> </a:t>
            </a:r>
            <a:r>
              <a:rPr lang="pl-PL" b="1" cap="small" dirty="0" err="1"/>
              <a:t>majandamine</a:t>
            </a:r>
            <a:endParaRPr sz="44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Google Shape;193;g2d3a4c777a5_0_357"/>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194" name="Google Shape;194;g2d3a4c777a5_0_357"/>
          <p:cNvSpPr txBox="1"/>
          <p:nvPr/>
        </p:nvSpPr>
        <p:spPr>
          <a:xfrm>
            <a:off x="1246150" y="4448300"/>
            <a:ext cx="7620000" cy="2170200"/>
          </a:xfrm>
          <a:prstGeom prst="rect">
            <a:avLst/>
          </a:prstGeom>
          <a:noFill/>
          <a:ln>
            <a:noFill/>
          </a:ln>
        </p:spPr>
        <p:txBody>
          <a:bodyPr spcFirstLastPara="1" wrap="square" lIns="121900" tIns="121900" rIns="121900" bIns="121900" anchor="t" anchorCtr="0">
            <a:spAutoFit/>
          </a:bodyPr>
          <a:lstStyle/>
          <a:p>
            <a:pPr lvl="0">
              <a:buSzPts val="2100"/>
            </a:pPr>
            <a:r>
              <a:rPr lang="pl-PL" sz="2500" b="1" dirty="0" err="1">
                <a:solidFill>
                  <a:schemeClr val="dk1"/>
                </a:solidFill>
                <a:latin typeface="Barlow Condensed"/>
                <a:ea typeface="Barlow Condensed"/>
                <a:cs typeface="Barlow Condensed"/>
                <a:sym typeface="Barlow Condensed"/>
              </a:rPr>
              <a:t>Funktsioon</a:t>
            </a:r>
            <a:r>
              <a:rPr lang="et-EE" sz="2500" b="1" dirty="0">
                <a:solidFill>
                  <a:schemeClr val="dk1"/>
                </a:solidFill>
                <a:latin typeface="Barlow Condensed"/>
                <a:ea typeface="Barlow Condensed"/>
                <a:cs typeface="Barlow Condensed"/>
                <a:sym typeface="Barlow Condensed"/>
              </a:rPr>
              <a:t>id</a:t>
            </a:r>
            <a:r>
              <a:rPr lang="pl-PL" sz="2500" b="1" dirty="0">
                <a:solidFill>
                  <a:schemeClr val="dk1"/>
                </a:solidFill>
                <a:latin typeface="Barlow Condensed"/>
                <a:ea typeface="Barlow Condensed"/>
                <a:cs typeface="Barlow Condensed"/>
                <a:sym typeface="Barlow Condensed"/>
              </a:rPr>
              <a: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Toit</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mullaelustikuks</a:t>
            </a:r>
            <a:r>
              <a:rPr lang="pl-PL" sz="2500" dirty="0">
                <a:solidFill>
                  <a:schemeClr val="dk1"/>
                </a:solidFill>
                <a:latin typeface="Barlow Condensed"/>
                <a:ea typeface="Barlow Condensed"/>
                <a:cs typeface="Barlow Condensed"/>
                <a:sym typeface="Barlow Condensed"/>
              </a:rPr>
              <a:t>, mis </a:t>
            </a:r>
            <a:r>
              <a:rPr lang="pl-PL" sz="2500" dirty="0" err="1">
                <a:solidFill>
                  <a:schemeClr val="dk1"/>
                </a:solidFill>
                <a:latin typeface="Barlow Condensed"/>
                <a:ea typeface="Barlow Condensed"/>
                <a:cs typeface="Barlow Condensed"/>
                <a:sym typeface="Barlow Condensed"/>
              </a:rPr>
              <a:t>laguneb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aeglaselt</a:t>
            </a:r>
            <a:r>
              <a:rPr lang="pl-PL" sz="2500" dirty="0">
                <a:solidFill>
                  <a:schemeClr val="dk1"/>
                </a:solidFill>
                <a:latin typeface="Barlow Condensed"/>
                <a:ea typeface="Barlow Condensed"/>
                <a:cs typeface="Barlow Condensed"/>
                <a:sym typeface="Barlow Condensed"/>
              </a:rPr>
              <a:t>, ku</a:t>
            </a:r>
            <a:r>
              <a:rPr lang="et-EE" sz="2500" dirty="0">
                <a:solidFill>
                  <a:schemeClr val="dk1"/>
                </a:solidFill>
                <a:latin typeface="Barlow Condensed"/>
                <a:ea typeface="Barlow Condensed"/>
                <a:cs typeface="Barlow Condensed"/>
                <a:sym typeface="Barlow Condensed"/>
              </a:rPr>
              <a:t>n</a:t>
            </a:r>
            <a:r>
              <a:rPr lang="pl-PL" sz="2500" dirty="0">
                <a:solidFill>
                  <a:schemeClr val="dk1"/>
                </a:solidFill>
                <a:latin typeface="Barlow Condensed"/>
                <a:ea typeface="Barlow Condensed"/>
                <a:cs typeface="Barlow Condensed"/>
                <a:sym typeface="Barlow Condensed"/>
              </a:rPr>
              <a:t>i </a:t>
            </a:r>
            <a:r>
              <a:rPr lang="pl-PL" sz="2500" dirty="0" err="1">
                <a:solidFill>
                  <a:schemeClr val="dk1"/>
                </a:solidFill>
                <a:latin typeface="Barlow Condensed"/>
                <a:ea typeface="Barlow Condensed"/>
                <a:cs typeface="Barlow Condensed"/>
                <a:sym typeface="Barlow Condensed"/>
              </a:rPr>
              <a:t>see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laguneb</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Ehitab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struktuuri</a:t>
            </a:r>
            <a:r>
              <a:rPr lang="pl-PL" sz="2500" dirty="0">
                <a:solidFill>
                  <a:schemeClr val="dk1"/>
                </a:solidFill>
                <a:latin typeface="Barlow Condensed"/>
                <a:ea typeface="Barlow Condensed"/>
                <a:cs typeface="Barlow Condensed"/>
                <a:sym typeface="Barlow Condensed"/>
              </a:rPr>
              <a:t>, lii</a:t>
            </a:r>
            <a:r>
              <a:rPr lang="et-EE" sz="2500" dirty="0" err="1">
                <a:solidFill>
                  <a:schemeClr val="dk1"/>
                </a:solidFill>
                <a:latin typeface="Barlow Condensed"/>
                <a:ea typeface="Barlow Condensed"/>
                <a:cs typeface="Barlow Condensed"/>
                <a:sym typeface="Barlow Condensed"/>
              </a:rPr>
              <a:t>tes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mineraalosakesed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kokku</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täitematerjalideks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Hoiab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niiskust</a:t>
            </a:r>
            <a:endParaRPr sz="2500" b="0" i="0" u="none" strike="noStrike" cap="none" dirty="0">
              <a:solidFill>
                <a:schemeClr val="dk1"/>
              </a:solidFill>
              <a:latin typeface="Barlow Condensed"/>
              <a:ea typeface="Barlow Condensed"/>
              <a:cs typeface="Barlow Condensed"/>
              <a:sym typeface="Barlow Condensed"/>
            </a:endParaRPr>
          </a:p>
        </p:txBody>
      </p:sp>
      <p:pic>
        <p:nvPicPr>
          <p:cNvPr id="195" name="Google Shape;195;g2d3a4c777a5_0_357"/>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196" name="Google Shape;196;g2d3a4c777a5_0_357"/>
          <p:cNvSpPr txBox="1"/>
          <p:nvPr/>
        </p:nvSpPr>
        <p:spPr>
          <a:xfrm>
            <a:off x="670900" y="3477850"/>
            <a:ext cx="10426800" cy="815700"/>
          </a:xfrm>
          <a:prstGeom prst="rect">
            <a:avLst/>
          </a:prstGeom>
          <a:noFill/>
          <a:ln>
            <a:noFill/>
          </a:ln>
        </p:spPr>
        <p:txBody>
          <a:bodyPr spcFirstLastPara="1" wrap="square" lIns="121900" tIns="121900" rIns="121900" bIns="121900" anchor="t" anchorCtr="0">
            <a:spAutoFit/>
          </a:bodyPr>
          <a:lstStyle/>
          <a:p>
            <a:pPr lvl="0" algn="ctr">
              <a:buSzPts val="3700"/>
            </a:pPr>
            <a:r>
              <a:rPr lang="pl-PL" sz="3700" b="1" dirty="0" err="1">
                <a:solidFill>
                  <a:schemeClr val="dk1"/>
                </a:solidFill>
                <a:latin typeface="Barlow Semi Condensed"/>
                <a:ea typeface="Barlow Semi Condensed"/>
                <a:cs typeface="Barlow Semi Condensed"/>
                <a:sym typeface="Barlow Semi Condensed"/>
              </a:rPr>
              <a:t>Orgaaniline</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materjal</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197" name="Google Shape;197;g2d3a4c777a5_0_357"/>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g2d3a4c777a5_0_365"/>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03" name="Google Shape;203;g2d3a4c777a5_0_365"/>
          <p:cNvSpPr txBox="1"/>
          <p:nvPr/>
        </p:nvSpPr>
        <p:spPr>
          <a:xfrm>
            <a:off x="1246150" y="4448300"/>
            <a:ext cx="7620000" cy="2170200"/>
          </a:xfrm>
          <a:prstGeom prst="rect">
            <a:avLst/>
          </a:prstGeom>
          <a:noFill/>
          <a:ln>
            <a:noFill/>
          </a:ln>
        </p:spPr>
        <p:txBody>
          <a:bodyPr spcFirstLastPara="1" wrap="square" lIns="121900" tIns="121900" rIns="121900" bIns="121900" anchor="t" anchorCtr="0">
            <a:spAutoFit/>
          </a:bodyPr>
          <a:lstStyle/>
          <a:p>
            <a:pPr lvl="0">
              <a:buSzPts val="2100"/>
            </a:pPr>
            <a:r>
              <a:rPr lang="pl-PL" sz="2500" b="1" dirty="0" err="1">
                <a:solidFill>
                  <a:schemeClr val="dk1"/>
                </a:solidFill>
                <a:latin typeface="Barlow Condensed"/>
                <a:ea typeface="Barlow Condensed"/>
                <a:cs typeface="Barlow Condensed"/>
                <a:sym typeface="Barlow Condensed"/>
              </a:rPr>
              <a:t>Funktsioon</a:t>
            </a:r>
            <a:r>
              <a:rPr lang="et-EE" sz="2500" b="1" dirty="0">
                <a:solidFill>
                  <a:schemeClr val="dk1"/>
                </a:solidFill>
                <a:latin typeface="Barlow Condensed"/>
                <a:ea typeface="Barlow Condensed"/>
                <a:cs typeface="Barlow Condensed"/>
                <a:sym typeface="Barlow Condensed"/>
              </a:rPr>
              <a:t>id</a:t>
            </a:r>
            <a:r>
              <a:rPr lang="pl-PL" sz="2500" b="1" dirty="0">
                <a:solidFill>
                  <a:schemeClr val="dk1"/>
                </a:solidFill>
                <a:latin typeface="Barlow Condensed"/>
                <a:ea typeface="Barlow Condensed"/>
                <a:cs typeface="Barlow Condensed"/>
                <a:sym typeface="Barlow Condensed"/>
              </a:rPr>
              <a: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Transpor</a:t>
            </a:r>
            <a:r>
              <a:rPr lang="et-EE" sz="2500" dirty="0" err="1">
                <a:solidFill>
                  <a:schemeClr val="dk1"/>
                </a:solidFill>
                <a:latin typeface="Barlow Condensed"/>
                <a:ea typeface="Barlow Condensed"/>
                <a:cs typeface="Barlow Condensed"/>
                <a:sym typeface="Barlow Condensed"/>
              </a:rPr>
              <a:t>dib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õhku</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vett</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kõikidesse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osadesse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võimaldades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juurtel</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elusolenditel</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hingata</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juua</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Toitained</a:t>
            </a:r>
            <a:r>
              <a:rPr lang="pl-PL" sz="2500" dirty="0">
                <a:solidFill>
                  <a:schemeClr val="dk1"/>
                </a:solidFill>
                <a:latin typeface="Barlow Condensed"/>
                <a:ea typeface="Barlow Condensed"/>
                <a:cs typeface="Barlow Condensed"/>
                <a:sym typeface="Barlow Condensed"/>
              </a:rPr>
              <a:t> la</a:t>
            </a:r>
            <a:r>
              <a:rPr lang="et-EE" sz="2500" dirty="0" err="1">
                <a:solidFill>
                  <a:schemeClr val="dk1"/>
                </a:solidFill>
                <a:latin typeface="Barlow Condensed"/>
                <a:ea typeface="Barlow Condensed"/>
                <a:cs typeface="Barlow Condensed"/>
                <a:sym typeface="Barlow Condensed"/>
              </a:rPr>
              <a:t>hustuvad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vees</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muutuvad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taimedele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kättesaadavaks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Juhib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liig</a:t>
            </a:r>
            <a:r>
              <a:rPr lang="et-EE" sz="2500" dirty="0" err="1">
                <a:solidFill>
                  <a:schemeClr val="dk1"/>
                </a:solidFill>
                <a:latin typeface="Barlow Condensed"/>
                <a:ea typeface="Barlow Condensed"/>
                <a:cs typeface="Barlow Condensed"/>
                <a:sym typeface="Barlow Condensed"/>
              </a:rPr>
              <a:t>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ve</a:t>
            </a:r>
            <a:r>
              <a:rPr lang="et-EE" sz="2500" dirty="0">
                <a:solidFill>
                  <a:schemeClr val="dk1"/>
                </a:solidFill>
                <a:latin typeface="Barlow Condensed"/>
                <a:ea typeface="Barlow Condensed"/>
                <a:cs typeface="Barlow Condensed"/>
                <a:sym typeface="Barlow Condensed"/>
              </a:rPr>
              <a:t>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ära</a:t>
            </a:r>
            <a:endParaRPr sz="2500" b="0" i="0" u="none" strike="noStrike" cap="none" dirty="0">
              <a:solidFill>
                <a:schemeClr val="dk1"/>
              </a:solidFill>
              <a:latin typeface="Barlow Condensed"/>
              <a:ea typeface="Barlow Condensed"/>
              <a:cs typeface="Barlow Condensed"/>
              <a:sym typeface="Barlow Condensed"/>
            </a:endParaRPr>
          </a:p>
        </p:txBody>
      </p:sp>
      <p:pic>
        <p:nvPicPr>
          <p:cNvPr id="204" name="Google Shape;204;g2d3a4c777a5_0_365"/>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05" name="Google Shape;205;g2d3a4c777a5_0_365"/>
          <p:cNvSpPr txBox="1"/>
          <p:nvPr/>
        </p:nvSpPr>
        <p:spPr>
          <a:xfrm>
            <a:off x="670900" y="3477850"/>
            <a:ext cx="10426800" cy="815700"/>
          </a:xfrm>
          <a:prstGeom prst="rect">
            <a:avLst/>
          </a:prstGeom>
          <a:noFill/>
          <a:ln>
            <a:noFill/>
          </a:ln>
        </p:spPr>
        <p:txBody>
          <a:bodyPr spcFirstLastPara="1" wrap="square" lIns="121900" tIns="121900" rIns="121900" bIns="121900" anchor="t" anchorCtr="0">
            <a:spAutoFit/>
          </a:bodyPr>
          <a:lstStyle/>
          <a:p>
            <a:pPr lvl="0" algn="ctr">
              <a:buSzPts val="3700"/>
            </a:pPr>
            <a:r>
              <a:rPr lang="pl-PL" sz="3700" b="1" dirty="0" err="1">
                <a:solidFill>
                  <a:schemeClr val="dk1"/>
                </a:solidFill>
                <a:latin typeface="Barlow Semi Condensed"/>
                <a:ea typeface="Barlow Semi Condensed"/>
                <a:cs typeface="Barlow Semi Condensed"/>
                <a:sym typeface="Barlow Semi Condensed"/>
              </a:rPr>
              <a:t>Õhu</a:t>
            </a:r>
            <a:r>
              <a:rPr lang="pl-PL" sz="3700" b="1" dirty="0">
                <a:solidFill>
                  <a:schemeClr val="dk1"/>
                </a:solidFill>
                <a:latin typeface="Barlow Semi Condensed"/>
                <a:ea typeface="Barlow Semi Condensed"/>
                <a:cs typeface="Barlow Semi Condensed"/>
                <a:sym typeface="Barlow Semi Condensed"/>
              </a:rPr>
              <a:t>- ja </a:t>
            </a:r>
            <a:r>
              <a:rPr lang="pl-PL" sz="3700" b="1" dirty="0" err="1">
                <a:solidFill>
                  <a:schemeClr val="dk1"/>
                </a:solidFill>
                <a:latin typeface="Barlow Semi Condensed"/>
                <a:ea typeface="Barlow Semi Condensed"/>
                <a:cs typeface="Barlow Semi Condensed"/>
                <a:sym typeface="Barlow Semi Condensed"/>
              </a:rPr>
              <a:t>veetunnelid</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06" name="Google Shape;206;g2d3a4c777a5_0_365"/>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g2d3a4c777a5_0_373"/>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pic>
        <p:nvPicPr>
          <p:cNvPr id="212" name="Google Shape;212;g2d3a4c777a5_0_373"/>
          <p:cNvPicPr preferRelativeResize="0"/>
          <p:nvPr/>
        </p:nvPicPr>
        <p:blipFill rotWithShape="1">
          <a:blip r:embed="rId4">
            <a:alphaModFix/>
          </a:blip>
          <a:srcRect t="13601" b="35013"/>
          <a:stretch/>
        </p:blipFill>
        <p:spPr>
          <a:xfrm>
            <a:off x="-121875" y="2846427"/>
            <a:ext cx="5321100" cy="3866952"/>
          </a:xfrm>
          <a:prstGeom prst="rect">
            <a:avLst/>
          </a:prstGeom>
          <a:noFill/>
          <a:ln>
            <a:noFill/>
          </a:ln>
        </p:spPr>
      </p:pic>
      <p:sp>
        <p:nvSpPr>
          <p:cNvPr id="213" name="Google Shape;213;g2d3a4c777a5_0_373"/>
          <p:cNvSpPr txBox="1"/>
          <p:nvPr/>
        </p:nvSpPr>
        <p:spPr>
          <a:xfrm>
            <a:off x="4421525" y="4080500"/>
            <a:ext cx="7620000" cy="2169784"/>
          </a:xfrm>
          <a:prstGeom prst="rect">
            <a:avLst/>
          </a:prstGeom>
          <a:noFill/>
          <a:ln>
            <a:noFill/>
          </a:ln>
        </p:spPr>
        <p:txBody>
          <a:bodyPr spcFirstLastPara="1" wrap="square" lIns="121900" tIns="121900" rIns="121900" bIns="121900" anchor="t" anchorCtr="0">
            <a:spAutoFit/>
          </a:bodyPr>
          <a:lstStyle/>
          <a:p>
            <a:pPr lvl="0">
              <a:buSzPts val="2500"/>
            </a:pPr>
            <a:r>
              <a:rPr lang="pl-PL" sz="2500" b="1" dirty="0" err="1">
                <a:solidFill>
                  <a:schemeClr val="dk1"/>
                </a:solidFill>
                <a:latin typeface="Barlow Condensed"/>
                <a:ea typeface="Barlow Condensed"/>
                <a:cs typeface="Barlow Condensed"/>
                <a:sym typeface="Barlow Condensed"/>
              </a:rPr>
              <a:t>Funktsioon</a:t>
            </a:r>
            <a:r>
              <a:rPr lang="et-EE" sz="2500" b="1" dirty="0">
                <a:solidFill>
                  <a:schemeClr val="dk1"/>
                </a:solidFill>
                <a:latin typeface="Barlow Condensed"/>
                <a:ea typeface="Barlow Condensed"/>
                <a:cs typeface="Barlow Condensed"/>
                <a:sym typeface="Barlow Condensed"/>
              </a:rPr>
              <a:t>id</a:t>
            </a:r>
            <a:r>
              <a:rPr lang="pl-PL" sz="2500" b="1" dirty="0">
                <a:solidFill>
                  <a:schemeClr val="dk1"/>
                </a:solidFill>
                <a:latin typeface="Barlow Condensed"/>
                <a:ea typeface="Barlow Condensed"/>
                <a:cs typeface="Barlow Condensed"/>
                <a:sym typeface="Barlow Condensed"/>
              </a:rPr>
              <a: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Kaitske</a:t>
            </a:r>
            <a:r>
              <a:rPr lang="pl-PL" sz="2500" dirty="0">
                <a:solidFill>
                  <a:schemeClr val="dk1"/>
                </a:solidFill>
                <a:latin typeface="Barlow Condensed"/>
                <a:ea typeface="Barlow Condensed"/>
                <a:cs typeface="Barlow Condensed"/>
                <a:sym typeface="Barlow Condensed"/>
              </a:rPr>
              <a:t> muld</a:t>
            </a:r>
            <a:r>
              <a:rPr lang="et-EE" sz="2500" dirty="0">
                <a:solidFill>
                  <a:schemeClr val="dk1"/>
                </a:solidFill>
                <a:latin typeface="Barlow Condensed"/>
                <a:ea typeface="Barlow Condensed"/>
                <a:cs typeface="Barlow Condensed"/>
                <a:sym typeface="Barlow Condensed"/>
              </a:rPr>
              <a:t>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erodeerumise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eest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Päikesekaitse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mikroorganismidele</a:t>
            </a:r>
            <a:r>
              <a:rPr lang="pl-PL" sz="2500" dirty="0">
                <a:solidFill>
                  <a:schemeClr val="dk1"/>
                </a:solidFill>
                <a:latin typeface="Barlow Condensed"/>
                <a:ea typeface="Barlow Condensed"/>
                <a:cs typeface="Barlow Condensed"/>
                <a:sym typeface="Barlow Condensed"/>
              </a:rPr>
              <a:t> (nad </a:t>
            </a:r>
            <a:r>
              <a:rPr lang="pl-PL" sz="2500" dirty="0" err="1">
                <a:solidFill>
                  <a:schemeClr val="dk1"/>
                </a:solidFill>
                <a:latin typeface="Barlow Condensed"/>
                <a:ea typeface="Barlow Condensed"/>
                <a:cs typeface="Barlow Condensed"/>
                <a:sym typeface="Barlow Condensed"/>
              </a:rPr>
              <a:t>surevad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päikese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käes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Hoidke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niiskust</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pinnases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Laguneb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mullaelustiku</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abil</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lisab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viljakust</a:t>
            </a:r>
            <a:endParaRPr sz="2500" b="0" i="0" u="none" strike="noStrike" cap="none" dirty="0">
              <a:solidFill>
                <a:schemeClr val="dk1"/>
              </a:solidFill>
              <a:latin typeface="Barlow Condensed"/>
              <a:ea typeface="Barlow Condensed"/>
              <a:cs typeface="Barlow Condensed"/>
              <a:sym typeface="Barlow Condensed"/>
            </a:endParaRPr>
          </a:p>
        </p:txBody>
      </p:sp>
      <p:sp>
        <p:nvSpPr>
          <p:cNvPr id="214" name="Google Shape;214;g2d3a4c777a5_0_373"/>
          <p:cNvSpPr txBox="1"/>
          <p:nvPr/>
        </p:nvSpPr>
        <p:spPr>
          <a:xfrm>
            <a:off x="1252633" y="3821833"/>
            <a:ext cx="2204100" cy="538800"/>
          </a:xfrm>
          <a:prstGeom prst="rect">
            <a:avLst/>
          </a:prstGeom>
          <a:noFill/>
          <a:ln>
            <a:noFill/>
          </a:ln>
        </p:spPr>
        <p:txBody>
          <a:bodyPr spcFirstLastPara="1" wrap="square" lIns="121900" tIns="121900" rIns="121900" bIns="121900" anchor="t" anchorCtr="0">
            <a:spAutoFit/>
          </a:bodyPr>
          <a:lstStyle/>
          <a:p>
            <a:pPr lvl="0" algn="ctr">
              <a:buSzPts val="1900"/>
            </a:pPr>
            <a:r>
              <a:rPr lang="pl-PL" sz="1900" dirty="0" err="1">
                <a:solidFill>
                  <a:schemeClr val="dk1"/>
                </a:solidFill>
                <a:latin typeface="Barlow Condensed SemiBold"/>
                <a:ea typeface="Barlow Condensed SemiBold"/>
                <a:cs typeface="Barlow Condensed SemiBold"/>
                <a:sym typeface="Barlow Condensed SemiBold"/>
              </a:rPr>
              <a:t>ilma</a:t>
            </a:r>
            <a:r>
              <a:rPr lang="pl-PL" sz="1900" dirty="0">
                <a:solidFill>
                  <a:schemeClr val="dk1"/>
                </a:solidFill>
                <a:latin typeface="Barlow Condensed SemiBold"/>
                <a:ea typeface="Barlow Condensed SemiBold"/>
                <a:cs typeface="Barlow Condensed SemiBold"/>
                <a:sym typeface="Barlow Condensed SemiBold"/>
              </a:rPr>
              <a:t> </a:t>
            </a:r>
            <a:r>
              <a:rPr lang="pl-PL" sz="1900" dirty="0" err="1">
                <a:solidFill>
                  <a:schemeClr val="dk1"/>
                </a:solidFill>
                <a:latin typeface="Barlow Condensed SemiBold"/>
                <a:ea typeface="Barlow Condensed SemiBold"/>
                <a:cs typeface="Barlow Condensed SemiBold"/>
                <a:sym typeface="Barlow Condensed SemiBold"/>
              </a:rPr>
              <a:t>huumuskihita</a:t>
            </a:r>
            <a:endParaRPr sz="1900" b="0" i="0" u="none" strike="noStrike" cap="none" dirty="0">
              <a:solidFill>
                <a:schemeClr val="dk1"/>
              </a:solidFill>
              <a:latin typeface="Barlow Condensed"/>
              <a:ea typeface="Barlow Condensed"/>
              <a:cs typeface="Barlow Condensed"/>
              <a:sym typeface="Barlow Condensed"/>
            </a:endParaRPr>
          </a:p>
        </p:txBody>
      </p:sp>
      <p:sp>
        <p:nvSpPr>
          <p:cNvPr id="215" name="Google Shape;215;g2d3a4c777a5_0_373"/>
          <p:cNvSpPr txBox="1"/>
          <p:nvPr/>
        </p:nvSpPr>
        <p:spPr>
          <a:xfrm>
            <a:off x="816328" y="4222083"/>
            <a:ext cx="3167100" cy="2000507"/>
          </a:xfrm>
          <a:prstGeom prst="rect">
            <a:avLst/>
          </a:prstGeom>
          <a:noFill/>
          <a:ln>
            <a:noFill/>
          </a:ln>
        </p:spPr>
        <p:txBody>
          <a:bodyPr spcFirstLastPara="1" wrap="square" lIns="121900" tIns="121900" rIns="121900" bIns="121900" anchor="t" anchorCtr="0">
            <a:spAutoFit/>
          </a:bodyPr>
          <a:lstStyle/>
          <a:p>
            <a:pPr lvl="0" algn="ctr">
              <a:buSzPts val="1900"/>
            </a:pPr>
            <a:r>
              <a:rPr lang="pl-PL" sz="1900" dirty="0" err="1">
                <a:solidFill>
                  <a:schemeClr val="dk1"/>
                </a:solidFill>
                <a:latin typeface="Barlow Condensed"/>
                <a:ea typeface="Barlow Condensed"/>
                <a:cs typeface="Barlow Condensed"/>
                <a:sym typeface="Barlow Condensed"/>
              </a:rPr>
              <a:t>Punane</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hoiatus</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Mulla</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ökosüsteem</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aktiveerib</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selle</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kiireimad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mullasäästlikud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kangelased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kes</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tärkavad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kohe</a:t>
            </a:r>
            <a:r>
              <a:rPr lang="pl-PL" sz="1900" dirty="0">
                <a:solidFill>
                  <a:schemeClr val="dk1"/>
                </a:solidFill>
                <a:latin typeface="Barlow Condensed"/>
                <a:ea typeface="Barlow Condensed"/>
                <a:cs typeface="Barlow Condensed"/>
                <a:sym typeface="Barlow Condensed"/>
              </a:rPr>
              <a:t> ja </a:t>
            </a:r>
            <a:r>
              <a:rPr lang="pl-PL" sz="1900" dirty="0" err="1">
                <a:solidFill>
                  <a:schemeClr val="dk1"/>
                </a:solidFill>
                <a:latin typeface="Barlow Condensed"/>
                <a:ea typeface="Barlow Condensed"/>
                <a:cs typeface="Barlow Condensed"/>
                <a:sym typeface="Barlow Condensed"/>
              </a:rPr>
              <a:t>katavad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mulla</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kiiresti</a:t>
            </a:r>
            <a:r>
              <a:rPr lang="pl-PL" sz="1900" dirty="0">
                <a:solidFill>
                  <a:schemeClr val="dk1"/>
                </a:solidFill>
                <a:latin typeface="Barlow Condensed"/>
                <a:ea typeface="Barlow Condensed"/>
                <a:cs typeface="Barlow Condensed"/>
                <a:sym typeface="Barlow Condensed"/>
              </a:rPr>
              <a:t> ja </a:t>
            </a:r>
            <a:r>
              <a:rPr lang="pl-PL" sz="1900" dirty="0" err="1">
                <a:solidFill>
                  <a:schemeClr val="dk1"/>
                </a:solidFill>
                <a:latin typeface="Barlow Condensed"/>
                <a:ea typeface="Barlow Condensed"/>
                <a:cs typeface="Barlow Condensed"/>
                <a:sym typeface="Barlow Condensed"/>
              </a:rPr>
              <a:t>tõhusalt</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Mõned</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nimetavad</a:t>
            </a:r>
            <a:r>
              <a:rPr lang="pl-PL" sz="1900" dirty="0">
                <a:solidFill>
                  <a:schemeClr val="dk1"/>
                </a:solidFill>
                <a:latin typeface="Barlow Condensed"/>
                <a:ea typeface="Barlow Condensed"/>
                <a:cs typeface="Barlow Condensed"/>
                <a:sym typeface="Barlow Condensed"/>
              </a:rPr>
              <a:t> </a:t>
            </a:r>
            <a:r>
              <a:rPr lang="et-EE" sz="1900" dirty="0">
                <a:solidFill>
                  <a:schemeClr val="dk1"/>
                </a:solidFill>
                <a:latin typeface="Barlow Condensed"/>
                <a:ea typeface="Barlow Condensed"/>
                <a:cs typeface="Barlow Condensed"/>
                <a:sym typeface="Barlow Condensed"/>
              </a:rPr>
              <a:t>seda</a:t>
            </a:r>
            <a:r>
              <a:rPr lang="pl-PL" sz="1900" dirty="0">
                <a:solidFill>
                  <a:schemeClr val="dk1"/>
                </a:solidFill>
                <a:latin typeface="Barlow Condensed"/>
                <a:ea typeface="Barlow Condensed"/>
                <a:cs typeface="Barlow Condensed"/>
                <a:sym typeface="Barlow Condensed"/>
              </a:rPr>
              <a:t> "</a:t>
            </a:r>
            <a:r>
              <a:rPr lang="pl-PL" sz="1900" dirty="0" err="1">
                <a:solidFill>
                  <a:schemeClr val="dk1"/>
                </a:solidFill>
                <a:latin typeface="Barlow Condensed"/>
                <a:ea typeface="Barlow Condensed"/>
                <a:cs typeface="Barlow Condensed"/>
                <a:sym typeface="Barlow Condensed"/>
              </a:rPr>
              <a:t>umbrohtudeks</a:t>
            </a:r>
            <a:r>
              <a:rPr lang="pl-PL" sz="1900" dirty="0">
                <a:solidFill>
                  <a:schemeClr val="dk1"/>
                </a:solidFill>
                <a:latin typeface="Barlow Condensed"/>
                <a:ea typeface="Barlow Condensed"/>
                <a:cs typeface="Barlow Condensed"/>
                <a:sym typeface="Barlow Condensed"/>
              </a:rPr>
              <a:t>"</a:t>
            </a:r>
            <a:endParaRPr sz="1900" b="0" i="0" u="none" strike="noStrike" cap="none" dirty="0">
              <a:solidFill>
                <a:schemeClr val="dk1"/>
              </a:solidFill>
              <a:latin typeface="Barlow Condensed"/>
              <a:ea typeface="Barlow Condensed"/>
              <a:cs typeface="Barlow Condensed"/>
              <a:sym typeface="Barlow Condensed"/>
            </a:endParaRPr>
          </a:p>
        </p:txBody>
      </p:sp>
      <p:pic>
        <p:nvPicPr>
          <p:cNvPr id="216" name="Google Shape;216;g2d3a4c777a5_0_373"/>
          <p:cNvPicPr preferRelativeResize="0"/>
          <p:nvPr/>
        </p:nvPicPr>
        <p:blipFill rotWithShape="1">
          <a:blip r:embed="rId5">
            <a:alphaModFix/>
          </a:blip>
          <a:srcRect l="65711" r="3621"/>
          <a:stretch/>
        </p:blipFill>
        <p:spPr>
          <a:xfrm>
            <a:off x="11446050" y="70725"/>
            <a:ext cx="655050" cy="746025"/>
          </a:xfrm>
          <a:prstGeom prst="rect">
            <a:avLst/>
          </a:prstGeom>
          <a:noFill/>
          <a:ln>
            <a:noFill/>
          </a:ln>
        </p:spPr>
      </p:pic>
      <p:sp>
        <p:nvSpPr>
          <p:cNvPr id="217" name="Google Shape;217;g2d3a4c777a5_0_373"/>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Huumuse</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kiht</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18" name="Google Shape;218;g2d3a4c777a5_0_373"/>
          <p:cNvPicPr preferRelativeResize="0"/>
          <p:nvPr/>
        </p:nvPicPr>
        <p:blipFill>
          <a:blip r:embed="rId6">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g2d3a4c777a5_0_384"/>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24" name="Google Shape;224;g2d3a4c777a5_0_384"/>
          <p:cNvSpPr txBox="1"/>
          <p:nvPr/>
        </p:nvSpPr>
        <p:spPr>
          <a:xfrm>
            <a:off x="1946900" y="4029200"/>
            <a:ext cx="8437200" cy="2169784"/>
          </a:xfrm>
          <a:prstGeom prst="rect">
            <a:avLst/>
          </a:prstGeom>
          <a:noFill/>
          <a:ln>
            <a:noFill/>
          </a:ln>
        </p:spPr>
        <p:txBody>
          <a:bodyPr spcFirstLastPara="1" wrap="square" lIns="121900" tIns="121900" rIns="121900" bIns="121900" anchor="t" anchorCtr="0">
            <a:spAutoFit/>
          </a:bodyPr>
          <a:lstStyle/>
          <a:p>
            <a:pPr lvl="0">
              <a:buSzPts val="2500"/>
            </a:pPr>
            <a:r>
              <a:rPr lang="pl-PL" sz="2500" b="1" dirty="0" err="1">
                <a:solidFill>
                  <a:schemeClr val="dk1"/>
                </a:solidFill>
                <a:latin typeface="Barlow Condensed"/>
                <a:ea typeface="Barlow Condensed"/>
                <a:cs typeface="Barlow Condensed"/>
                <a:sym typeface="Barlow Condensed"/>
              </a:rPr>
              <a:t>Funktsioon</a:t>
            </a:r>
            <a:r>
              <a:rPr lang="et-EE" sz="2500" b="1" dirty="0">
                <a:solidFill>
                  <a:schemeClr val="dk1"/>
                </a:solidFill>
                <a:latin typeface="Barlow Condensed"/>
                <a:ea typeface="Barlow Condensed"/>
                <a:cs typeface="Barlow Condensed"/>
                <a:sym typeface="Barlow Condensed"/>
              </a:rPr>
              <a:t>id</a:t>
            </a:r>
            <a:r>
              <a:rPr lang="pl-PL" sz="2500" b="1" dirty="0">
                <a:solidFill>
                  <a:schemeClr val="dk1"/>
                </a:solidFill>
                <a:latin typeface="Barlow Condensed"/>
                <a:ea typeface="Barlow Condensed"/>
                <a:cs typeface="Barlow Condensed"/>
                <a:sym typeface="Barlow Condensed"/>
              </a:rPr>
              <a: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Hoidke</a:t>
            </a:r>
            <a:r>
              <a:rPr lang="pl-PL" sz="2500" dirty="0">
                <a:solidFill>
                  <a:schemeClr val="dk1"/>
                </a:solidFill>
                <a:latin typeface="Barlow Condensed"/>
                <a:ea typeface="Barlow Condensed"/>
                <a:cs typeface="Barlow Condensed"/>
                <a:sym typeface="Barlow Condensed"/>
              </a:rPr>
              <a:t> muld</a:t>
            </a:r>
            <a:r>
              <a:rPr lang="et-EE" sz="2500" dirty="0">
                <a:solidFill>
                  <a:schemeClr val="dk1"/>
                </a:solidFill>
                <a:latin typeface="Barlow Condensed"/>
                <a:ea typeface="Barlow Condensed"/>
                <a:cs typeface="Barlow Condensed"/>
                <a:sym typeface="Barlow Condensed"/>
              </a:rPr>
              <a:t>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erodeerumise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eest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Tehke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struktuur</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tunnelite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ehitamisega</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Lisage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pinnasesse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orgaanil</a:t>
            </a:r>
            <a:r>
              <a:rPr lang="et-EE" sz="2500" dirty="0">
                <a:solidFill>
                  <a:schemeClr val="dk1"/>
                </a:solidFill>
                <a:latin typeface="Barlow Condensed"/>
                <a:ea typeface="Barlow Condensed"/>
                <a:cs typeface="Barlow Condensed"/>
                <a:sym typeface="Barlow Condensed"/>
              </a:rPr>
              <a:t>ist-</a:t>
            </a:r>
            <a:r>
              <a:rPr lang="pl-PL" sz="2500" dirty="0">
                <a:solidFill>
                  <a:schemeClr val="dk1"/>
                </a:solidFill>
                <a:latin typeface="Barlow Condensed"/>
                <a:ea typeface="Barlow Condensed"/>
                <a:cs typeface="Barlow Condensed"/>
                <a:sym typeface="Barlow Condensed"/>
              </a:rPr>
              <a:t> &amp; </a:t>
            </a:r>
            <a:r>
              <a:rPr lang="pl-PL" sz="2500" dirty="0" err="1">
                <a:solidFill>
                  <a:schemeClr val="dk1"/>
                </a:solidFill>
                <a:latin typeface="Barlow Condensed"/>
                <a:ea typeface="Barlow Condensed"/>
                <a:cs typeface="Barlow Condensed"/>
                <a:sym typeface="Barlow Condensed"/>
              </a:rPr>
              <a:t>toit</a:t>
            </a:r>
            <a:r>
              <a:rPr lang="et-EE" sz="2500" dirty="0">
                <a:solidFill>
                  <a:schemeClr val="dk1"/>
                </a:solidFill>
                <a:latin typeface="Barlow Condensed"/>
                <a:ea typeface="Barlow Condensed"/>
                <a:cs typeface="Barlow Condensed"/>
                <a:sym typeface="Barlow Condensed"/>
              </a:rPr>
              <a:t>aineid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kui</a:t>
            </a:r>
            <a:r>
              <a:rPr lang="pl-PL" sz="2500" dirty="0">
                <a:solidFill>
                  <a:schemeClr val="dk1"/>
                </a:solidFill>
                <a:latin typeface="Barlow Condensed"/>
                <a:ea typeface="Barlow Condensed"/>
                <a:cs typeface="Barlow Condensed"/>
                <a:sym typeface="Barlow Condensed"/>
              </a:rPr>
              <a:t> nad </a:t>
            </a:r>
            <a:r>
              <a:rPr lang="pl-PL" sz="2500" dirty="0" err="1">
                <a:solidFill>
                  <a:schemeClr val="dk1"/>
                </a:solidFill>
                <a:latin typeface="Barlow Condensed"/>
                <a:ea typeface="Barlow Condensed"/>
                <a:cs typeface="Barlow Condensed"/>
                <a:sym typeface="Barlow Condensed"/>
              </a:rPr>
              <a:t>surevad</a:t>
            </a:r>
            <a:r>
              <a:rPr lang="pl-PL" sz="2500" dirty="0">
                <a:solidFill>
                  <a:schemeClr val="dk1"/>
                </a:solidFill>
                <a:latin typeface="Barlow Condensed"/>
                <a:ea typeface="Barlow Condensed"/>
                <a:cs typeface="Barlow Condensed"/>
                <a:sym typeface="Barlow Condensed"/>
              </a:rPr>
              <a:t> / </a:t>
            </a:r>
            <a:r>
              <a:rPr lang="pl-PL" sz="2500" dirty="0" err="1">
                <a:solidFill>
                  <a:schemeClr val="dk1"/>
                </a:solidFill>
                <a:latin typeface="Barlow Condensed"/>
                <a:ea typeface="Barlow Condensed"/>
                <a:cs typeface="Barlow Condensed"/>
                <a:sym typeface="Barlow Condensed"/>
              </a:rPr>
              <a:t>kärbitakse</a:t>
            </a:r>
            <a:r>
              <a:rPr lang="pl-PL" sz="2500" dirty="0">
                <a:solidFill>
                  <a:schemeClr val="dk1"/>
                </a:solidFill>
                <a:latin typeface="Barlow Condensed"/>
                <a:ea typeface="Barlow Condensed"/>
                <a:cs typeface="Barlow Condensed"/>
                <a:sym typeface="Barlow Condensed"/>
              </a:rPr>
              <a:t> / </a:t>
            </a:r>
            <a:r>
              <a:rPr lang="pl-PL" sz="2500" dirty="0" err="1">
                <a:solidFill>
                  <a:schemeClr val="dk1"/>
                </a:solidFill>
                <a:latin typeface="Barlow Condensed"/>
                <a:ea typeface="Barlow Condensed"/>
                <a:cs typeface="Barlow Condensed"/>
                <a:sym typeface="Barlow Condensed"/>
              </a:rPr>
              <a:t>karjatatakse</a:t>
            </a:r>
            <a:endParaRPr sz="3500" b="0" i="0" u="none" strike="noStrike" cap="none" dirty="0">
              <a:solidFill>
                <a:schemeClr val="dk1"/>
              </a:solidFill>
              <a:latin typeface="Sue Ellen Francisco"/>
              <a:ea typeface="Sue Ellen Francisco"/>
              <a:cs typeface="Sue Ellen Francisco"/>
              <a:sym typeface="Sue Ellen Francisco"/>
            </a:endParaRPr>
          </a:p>
        </p:txBody>
      </p:sp>
      <p:pic>
        <p:nvPicPr>
          <p:cNvPr id="225" name="Google Shape;225;g2d3a4c777a5_0_384"/>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26" name="Google Shape;226;g2d3a4c777a5_0_384"/>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Juured</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27" name="Google Shape;227;g2d3a4c777a5_0_384"/>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g2d3a4c777a5_0_392"/>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33" name="Google Shape;233;g2d3a4c777a5_0_392"/>
          <p:cNvSpPr txBox="1"/>
          <p:nvPr/>
        </p:nvSpPr>
        <p:spPr>
          <a:xfrm>
            <a:off x="1946900" y="4048250"/>
            <a:ext cx="8956500" cy="2554505"/>
          </a:xfrm>
          <a:prstGeom prst="rect">
            <a:avLst/>
          </a:prstGeom>
          <a:noFill/>
          <a:ln>
            <a:noFill/>
          </a:ln>
        </p:spPr>
        <p:txBody>
          <a:bodyPr spcFirstLastPara="1" wrap="square" lIns="121900" tIns="121900" rIns="121900" bIns="121900" anchor="t" anchorCtr="0">
            <a:spAutoFit/>
          </a:bodyPr>
          <a:lstStyle/>
          <a:p>
            <a:pPr lvl="0">
              <a:buSzPts val="2500"/>
            </a:pPr>
            <a:r>
              <a:rPr lang="pl-PL" sz="2500" dirty="0" err="1">
                <a:solidFill>
                  <a:schemeClr val="dk1"/>
                </a:solidFill>
                <a:latin typeface="Barlow Condensed"/>
                <a:ea typeface="Barlow Condensed"/>
                <a:cs typeface="Barlow Condensed"/>
                <a:sym typeface="Barlow Condensed"/>
              </a:rPr>
              <a:t>Funktsioon</a:t>
            </a:r>
            <a:r>
              <a:rPr lang="et-EE" sz="2500" dirty="0">
                <a:solidFill>
                  <a:schemeClr val="dk1"/>
                </a:solidFill>
                <a:latin typeface="Barlow Condensed"/>
                <a:ea typeface="Barlow Condensed"/>
                <a:cs typeface="Barlow Condensed"/>
                <a:sym typeface="Barlow Condensed"/>
              </a:rPr>
              <a:t>id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segamine</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mulla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liigutamine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ülespoole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toitainete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kättesaadavaks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tegemine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mullaelustikule</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juurtele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pealmises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kihis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Suurendage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niiskust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Süsiniku</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talletamise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suurenemine</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toitainete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sisaldus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üldiselt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Mullabakterite</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seente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võrgutihedus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suureneb</a:t>
            </a:r>
            <a:endParaRPr sz="3500" b="0" i="0" u="none" strike="noStrike" cap="none" dirty="0">
              <a:solidFill>
                <a:schemeClr val="dk1"/>
              </a:solidFill>
              <a:latin typeface="Sue Ellen Francisco"/>
              <a:ea typeface="Sue Ellen Francisco"/>
              <a:cs typeface="Sue Ellen Francisco"/>
              <a:sym typeface="Sue Ellen Francisco"/>
            </a:endParaRPr>
          </a:p>
        </p:txBody>
      </p:sp>
      <p:pic>
        <p:nvPicPr>
          <p:cNvPr id="234" name="Google Shape;234;g2d3a4c777a5_0_392"/>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35" name="Google Shape;235;g2d3a4c777a5_0_392"/>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Suuremad</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loomad</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36" name="Google Shape;236;g2d3a4c777a5_0_392"/>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g2d3a4c777a5_0_400"/>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42" name="Google Shape;242;g2d3a4c777a5_0_400"/>
          <p:cNvSpPr txBox="1"/>
          <p:nvPr/>
        </p:nvSpPr>
        <p:spPr>
          <a:xfrm>
            <a:off x="1946900" y="4027175"/>
            <a:ext cx="9499200" cy="2939226"/>
          </a:xfrm>
          <a:prstGeom prst="rect">
            <a:avLst/>
          </a:prstGeom>
          <a:noFill/>
          <a:ln>
            <a:noFill/>
          </a:ln>
        </p:spPr>
        <p:txBody>
          <a:bodyPr spcFirstLastPara="1" wrap="square" lIns="121900" tIns="121900" rIns="121900" bIns="121900" anchor="t" anchorCtr="0">
            <a:spAutoFit/>
          </a:bodyPr>
          <a:lstStyle/>
          <a:p>
            <a:pPr lvl="0">
              <a:buSzPts val="2500"/>
            </a:pPr>
            <a:r>
              <a:rPr lang="pl-PL" sz="2500" dirty="0" err="1">
                <a:solidFill>
                  <a:schemeClr val="dk1"/>
                </a:solidFill>
                <a:latin typeface="Barlow Condensed"/>
                <a:ea typeface="Barlow Condensed"/>
                <a:cs typeface="Barlow Condensed"/>
                <a:sym typeface="Barlow Condensed"/>
              </a:rPr>
              <a:t>Funktsioon</a:t>
            </a:r>
            <a:r>
              <a:rPr lang="et-EE" sz="2500" dirty="0">
                <a:solidFill>
                  <a:schemeClr val="dk1"/>
                </a:solidFill>
                <a:latin typeface="Barlow Condensed"/>
                <a:ea typeface="Barlow Condensed"/>
                <a:cs typeface="Barlow Condensed"/>
                <a:sym typeface="Barlow Condensed"/>
              </a:rPr>
              <a:t>id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Orgaanilise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aine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lagundamine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S</a:t>
            </a:r>
            <a:r>
              <a:rPr lang="pl-PL" sz="2500" dirty="0" err="1">
                <a:solidFill>
                  <a:schemeClr val="dk1"/>
                </a:solidFill>
                <a:latin typeface="Barlow Condensed"/>
                <a:ea typeface="Barlow Condensed"/>
                <a:cs typeface="Barlow Condensed"/>
                <a:sym typeface="Barlow Condensed"/>
              </a:rPr>
              <a:t>üsinik</a:t>
            </a:r>
            <a:r>
              <a:rPr lang="et-EE" sz="2500" dirty="0">
                <a:solidFill>
                  <a:schemeClr val="dk1"/>
                </a:solidFill>
                <a:latin typeface="Barlow Condensed"/>
                <a:ea typeface="Barlow Condensed"/>
                <a:cs typeface="Barlow Condensed"/>
                <a:sym typeface="Barlow Condensed"/>
              </a:rPr>
              <a:t>u</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val</a:t>
            </a:r>
            <a:r>
              <a:rPr lang="et-EE" sz="2500" dirty="0" err="1">
                <a:solidFill>
                  <a:schemeClr val="dk1"/>
                </a:solidFill>
                <a:latin typeface="Barlow Condensed"/>
                <a:ea typeface="Barlow Condensed"/>
                <a:cs typeface="Barlow Condensed"/>
                <a:sym typeface="Barlow Condensed"/>
              </a:rPr>
              <a:t>gu</a:t>
            </a:r>
            <a:r>
              <a:rPr lang="et-EE" sz="2500" dirty="0">
                <a:solidFill>
                  <a:schemeClr val="dk1"/>
                </a:solidFill>
                <a:latin typeface="Barlow Condensed"/>
                <a:ea typeface="Barlow Condensed"/>
                <a:cs typeface="Barlow Condensed"/>
                <a:sym typeface="Barlow Condensed"/>
              </a:rPr>
              <a:t> lagunemine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lihtsateks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suhkruteks</a:t>
            </a:r>
            <a:r>
              <a:rPr lang="pl-PL" sz="2500" dirty="0">
                <a:solidFill>
                  <a:schemeClr val="dk1"/>
                </a:solidFill>
                <a:latin typeface="Barlow Condensed"/>
                <a:ea typeface="Barlow Condensed"/>
                <a:cs typeface="Barlow Condensed"/>
                <a:sym typeface="Barlow Condensed"/>
              </a:rPr>
              <a:t> - </a:t>
            </a:r>
            <a:r>
              <a:rPr lang="pl-PL" sz="2500" dirty="0" err="1">
                <a:solidFill>
                  <a:schemeClr val="dk1"/>
                </a:solidFill>
                <a:latin typeface="Barlow Condensed"/>
                <a:ea typeface="Barlow Condensed"/>
                <a:cs typeface="Barlow Condensed"/>
                <a:sym typeface="Barlow Condensed"/>
              </a:rPr>
              <a:t>muu</a:t>
            </a:r>
            <a:r>
              <a:rPr lang="et-EE" sz="2500" dirty="0" err="1">
                <a:solidFill>
                  <a:schemeClr val="dk1"/>
                </a:solidFill>
                <a:latin typeface="Barlow Condensed"/>
                <a:ea typeface="Barlow Condensed"/>
                <a:cs typeface="Barlow Condensed"/>
                <a:sym typeface="Barlow Condensed"/>
              </a:rPr>
              <a:t>dab</a:t>
            </a:r>
            <a:r>
              <a:rPr lang="pl-PL" sz="2500" dirty="0">
                <a:solidFill>
                  <a:schemeClr val="dk1"/>
                </a:solidFill>
                <a:latin typeface="Barlow Condensed"/>
                <a:ea typeface="Barlow Condensed"/>
                <a:cs typeface="Barlow Condensed"/>
                <a:sym typeface="Barlow Condensed"/>
              </a:rPr>
              <a:t> s</a:t>
            </a:r>
            <a:r>
              <a:rPr lang="et-EE" sz="2500" dirty="0" err="1">
                <a:solidFill>
                  <a:schemeClr val="dk1"/>
                </a:solidFill>
                <a:latin typeface="Barlow Condensed"/>
                <a:ea typeface="Barlow Condensed"/>
                <a:cs typeface="Barlow Condensed"/>
                <a:sym typeface="Barlow Condensed"/>
              </a:rPr>
              <a:t>elle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teistele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kättesaadavaks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Tihe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koostöö</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taimejuurtega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kaupade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vahetamine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Sidevõrk</a:t>
            </a:r>
            <a:r>
              <a:rPr lang="pl-PL" sz="2500" dirty="0">
                <a:solidFill>
                  <a:schemeClr val="dk1"/>
                </a:solidFill>
                <a:latin typeface="Barlow Condensed"/>
                <a:ea typeface="Barlow Condensed"/>
                <a:cs typeface="Barlow Condensed"/>
                <a:sym typeface="Barlow Condensed"/>
              </a:rPr>
              <a:t> t</a:t>
            </a:r>
            <a:r>
              <a:rPr lang="et-EE" sz="2500" dirty="0" err="1">
                <a:solidFill>
                  <a:schemeClr val="dk1"/>
                </a:solidFill>
                <a:latin typeface="Barlow Condensed"/>
                <a:ea typeface="Barlow Condensed"/>
                <a:cs typeface="Barlow Condensed"/>
                <a:sym typeface="Barlow Condensed"/>
              </a:rPr>
              <a:t>aimede</a:t>
            </a:r>
            <a:r>
              <a:rPr lang="et-EE" sz="2500" dirty="0">
                <a:solidFill>
                  <a:schemeClr val="dk1"/>
                </a:solidFill>
                <a:latin typeface="Barlow Condensed"/>
                <a:ea typeface="Barlow Condensed"/>
                <a:cs typeface="Barlow Condensed"/>
                <a:sym typeface="Barlow Condensed"/>
              </a:rPr>
              <a:t> vahel</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Jagage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toitaineid</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suhkruid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taimede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vahel</a:t>
            </a:r>
            <a:r>
              <a:rPr lang="pl-PL" sz="2500" dirty="0">
                <a:solidFill>
                  <a:schemeClr val="dk1"/>
                </a:solidFill>
                <a:latin typeface="Barlow Condensed"/>
                <a:ea typeface="Barlow Condensed"/>
                <a:cs typeface="Barlow Condensed"/>
                <a:sym typeface="Barlow Condensed"/>
              </a:rPr>
              <a:t> – </a:t>
            </a:r>
            <a:r>
              <a:rPr lang="pl-PL" sz="2500" dirty="0" err="1">
                <a:solidFill>
                  <a:schemeClr val="dk1"/>
                </a:solidFill>
                <a:latin typeface="Barlow Condensed"/>
                <a:ea typeface="Barlow Condensed"/>
                <a:cs typeface="Barlow Condensed"/>
                <a:sym typeface="Barlow Condensed"/>
              </a:rPr>
              <a:t>aidates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neid</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kes</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seda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vajavad</a:t>
            </a:r>
            <a:endParaRPr sz="3500" b="0" i="0" u="none" strike="noStrike" cap="none" dirty="0">
              <a:solidFill>
                <a:schemeClr val="dk1"/>
              </a:solidFill>
              <a:latin typeface="Sue Ellen Francisco"/>
              <a:ea typeface="Sue Ellen Francisco"/>
              <a:cs typeface="Sue Ellen Francisco"/>
              <a:sym typeface="Sue Ellen Francisco"/>
            </a:endParaRPr>
          </a:p>
        </p:txBody>
      </p:sp>
      <p:pic>
        <p:nvPicPr>
          <p:cNvPr id="243" name="Google Shape;243;g2d3a4c777a5_0_400"/>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44" name="Google Shape;244;g2d3a4c777a5_0_400"/>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Mycilium</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seened</a:t>
            </a:r>
            <a:r>
              <a:rPr lang="pl-PL" sz="3700" b="1" dirty="0">
                <a:solidFill>
                  <a:schemeClr val="dk1"/>
                </a:solidFill>
                <a:latin typeface="Barlow Semi Condensed"/>
                <a:ea typeface="Barlow Semi Condensed"/>
                <a:cs typeface="Barlow Semi Condensed"/>
                <a:sym typeface="Barlow Semi Condensed"/>
              </a:rPr>
              <a:t>)</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45" name="Google Shape;245;g2d3a4c777a5_0_400"/>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g2d3a4c777a5_0_408"/>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51" name="Google Shape;251;g2d3a4c777a5_0_408"/>
          <p:cNvSpPr txBox="1"/>
          <p:nvPr/>
        </p:nvSpPr>
        <p:spPr>
          <a:xfrm>
            <a:off x="2692700" y="4448300"/>
            <a:ext cx="6390000" cy="1015622"/>
          </a:xfrm>
          <a:prstGeom prst="rect">
            <a:avLst/>
          </a:prstGeom>
          <a:noFill/>
          <a:ln>
            <a:noFill/>
          </a:ln>
        </p:spPr>
        <p:txBody>
          <a:bodyPr spcFirstLastPara="1" wrap="square" lIns="121900" tIns="121900" rIns="121900" bIns="121900" anchor="t" anchorCtr="0">
            <a:spAutoFit/>
          </a:bodyPr>
          <a:lstStyle/>
          <a:p>
            <a:pPr lvl="0">
              <a:buSzPts val="2500"/>
            </a:pPr>
            <a:r>
              <a:rPr lang="pl-PL" sz="2500" dirty="0" err="1">
                <a:solidFill>
                  <a:schemeClr val="dk1"/>
                </a:solidFill>
                <a:latin typeface="Barlow Condensed"/>
                <a:ea typeface="Barlow Condensed"/>
                <a:cs typeface="Barlow Condensed"/>
                <a:sym typeface="Barlow Condensed"/>
              </a:rPr>
              <a:t>Funktsioon</a:t>
            </a:r>
            <a:r>
              <a:rPr lang="et-EE" sz="2500" dirty="0">
                <a:solidFill>
                  <a:schemeClr val="dk1"/>
                </a:solidFill>
                <a:latin typeface="Barlow Condensed"/>
                <a:ea typeface="Barlow Condensed"/>
                <a:cs typeface="Barlow Condensed"/>
                <a:sym typeface="Barlow Condensed"/>
              </a:rPr>
              <a:t>id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Muuda</a:t>
            </a:r>
            <a:r>
              <a:rPr lang="pl-PL" sz="2500" dirty="0">
                <a:solidFill>
                  <a:schemeClr val="dk1"/>
                </a:solidFill>
                <a:latin typeface="Barlow Condensed"/>
                <a:ea typeface="Barlow Condensed"/>
                <a:cs typeface="Barlow Condensed"/>
                <a:sym typeface="Barlow Condensed"/>
              </a:rPr>
              <a:t> muld </a:t>
            </a:r>
            <a:r>
              <a:rPr lang="pl-PL" sz="2500" dirty="0" err="1">
                <a:solidFill>
                  <a:schemeClr val="dk1"/>
                </a:solidFill>
                <a:latin typeface="Barlow Condensed"/>
                <a:ea typeface="Barlow Condensed"/>
                <a:cs typeface="Barlow Condensed"/>
                <a:sym typeface="Barlow Condensed"/>
              </a:rPr>
              <a:t>funktsionaalseks</a:t>
            </a:r>
            <a:r>
              <a:rPr lang="pl-PL" sz="2500" dirty="0">
                <a:solidFill>
                  <a:schemeClr val="dk1"/>
                </a:solidFill>
                <a:latin typeface="Barlow Condensed"/>
                <a:ea typeface="Barlow Condensed"/>
                <a:cs typeface="Barlow Condensed"/>
                <a:sym typeface="Barlow Condensed"/>
              </a:rPr>
              <a:t> !</a:t>
            </a:r>
            <a:endParaRPr sz="3500" b="0" i="0" u="none" strike="noStrike" cap="none" dirty="0">
              <a:solidFill>
                <a:schemeClr val="dk1"/>
              </a:solidFill>
              <a:latin typeface="Sue Ellen Francisco"/>
              <a:ea typeface="Sue Ellen Francisco"/>
              <a:cs typeface="Sue Ellen Francisco"/>
              <a:sym typeface="Sue Ellen Francisco"/>
            </a:endParaRPr>
          </a:p>
        </p:txBody>
      </p:sp>
      <p:pic>
        <p:nvPicPr>
          <p:cNvPr id="252" name="Google Shape;252;g2d3a4c777a5_0_408"/>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53" name="Google Shape;253;g2d3a4c777a5_0_408"/>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Väikesed</a:t>
            </a:r>
            <a:r>
              <a:rPr lang="pl-PL" sz="3700" b="1" dirty="0">
                <a:solidFill>
                  <a:schemeClr val="dk1"/>
                </a:solidFill>
                <a:latin typeface="Barlow Semi Condensed"/>
                <a:ea typeface="Barlow Semi Condensed"/>
                <a:cs typeface="Barlow Semi Condensed"/>
                <a:sym typeface="Barlow Semi Condensed"/>
              </a:rPr>
              <a:t> ja </a:t>
            </a:r>
            <a:r>
              <a:rPr lang="pl-PL" sz="3700" b="1" dirty="0" err="1">
                <a:solidFill>
                  <a:schemeClr val="dk1"/>
                </a:solidFill>
                <a:latin typeface="Barlow Semi Condensed"/>
                <a:ea typeface="Barlow Semi Condensed"/>
                <a:cs typeface="Barlow Semi Condensed"/>
                <a:sym typeface="Barlow Semi Condensed"/>
              </a:rPr>
              <a:t>pisikesed</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olendid</a:t>
            </a:r>
            <a:endParaRPr sz="1800" b="1" i="0" u="none" strike="noStrike" cap="none" dirty="0">
              <a:solidFill>
                <a:srgbClr val="000000"/>
              </a:solidFill>
              <a:latin typeface="Barlow Semi Condensed"/>
              <a:ea typeface="Barlow Semi Condensed"/>
              <a:cs typeface="Barlow Semi Condensed"/>
              <a:sym typeface="Barlow Semi Condensed"/>
            </a:endParaRPr>
          </a:p>
        </p:txBody>
      </p:sp>
      <p:sp>
        <p:nvSpPr>
          <p:cNvPr id="254" name="Google Shape;254;g2d3a4c777a5_0_408"/>
          <p:cNvSpPr txBox="1"/>
          <p:nvPr/>
        </p:nvSpPr>
        <p:spPr>
          <a:xfrm>
            <a:off x="7851100" y="5303400"/>
            <a:ext cx="3487500" cy="1015622"/>
          </a:xfrm>
          <a:prstGeom prst="rect">
            <a:avLst/>
          </a:prstGeom>
          <a:noFill/>
          <a:ln>
            <a:noFill/>
          </a:ln>
        </p:spPr>
        <p:txBody>
          <a:bodyPr spcFirstLastPara="1" wrap="square" lIns="121900" tIns="121900" rIns="121900" bIns="121900" anchor="t" anchorCtr="0">
            <a:spAutoFit/>
          </a:bodyPr>
          <a:lstStyle/>
          <a:p>
            <a:pPr lvl="0">
              <a:buSzPts val="2500"/>
            </a:pPr>
            <a:r>
              <a:rPr lang="fi-FI" sz="2500" dirty="0" err="1">
                <a:solidFill>
                  <a:schemeClr val="dk1"/>
                </a:solidFill>
                <a:latin typeface="Barlow Semi Condensed Medium"/>
                <a:ea typeface="Barlow Semi Condensed Medium"/>
                <a:cs typeface="Barlow Semi Condensed Medium"/>
                <a:sym typeface="Barlow Semi Condensed Medium"/>
              </a:rPr>
              <a:t>Uurige</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neid</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edasi</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lähemalt</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vaadates</a:t>
            </a:r>
            <a:r>
              <a:rPr lang="fi-FI" sz="2500" dirty="0">
                <a:solidFill>
                  <a:schemeClr val="dk1"/>
                </a:solidFill>
                <a:latin typeface="Barlow Semi Condensed Medium"/>
                <a:ea typeface="Barlow Semi Condensed Medium"/>
                <a:cs typeface="Barlow Semi Condensed Medium"/>
                <a:sym typeface="Barlow Semi Condensed Medium"/>
              </a:rPr>
              <a:t>!   &gt;&gt;</a:t>
            </a:r>
            <a:endParaRPr sz="35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pic>
        <p:nvPicPr>
          <p:cNvPr id="255" name="Google Shape;255;g2d3a4c777a5_0_408"/>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g2d3a4c777a5_0_417"/>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pic>
        <p:nvPicPr>
          <p:cNvPr id="261" name="Google Shape;261;g2d3a4c777a5_0_417"/>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62" name="Google Shape;262;g2d3a4c777a5_0_417"/>
          <p:cNvSpPr txBox="1"/>
          <p:nvPr/>
        </p:nvSpPr>
        <p:spPr>
          <a:xfrm>
            <a:off x="2765625" y="4448300"/>
            <a:ext cx="6390000" cy="2169784"/>
          </a:xfrm>
          <a:prstGeom prst="rect">
            <a:avLst/>
          </a:prstGeom>
          <a:noFill/>
          <a:ln>
            <a:noFill/>
          </a:ln>
        </p:spPr>
        <p:txBody>
          <a:bodyPr spcFirstLastPara="1" wrap="square" lIns="121900" tIns="121900" rIns="121900" bIns="121900" anchor="t" anchorCtr="0">
            <a:spAutoFit/>
          </a:bodyPr>
          <a:lstStyle/>
          <a:p>
            <a:pPr lvl="0">
              <a:buSzPts val="2500"/>
            </a:pPr>
            <a:r>
              <a:rPr lang="pl-PL" sz="2500" dirty="0" err="1">
                <a:solidFill>
                  <a:schemeClr val="dk1"/>
                </a:solidFill>
                <a:latin typeface="Barlow Condensed"/>
                <a:ea typeface="Barlow Condensed"/>
                <a:cs typeface="Barlow Condensed"/>
                <a:sym typeface="Barlow Condensed"/>
              </a:rPr>
              <a:t>Funktsioon</a:t>
            </a:r>
            <a:r>
              <a:rPr lang="et-EE" sz="2500" dirty="0">
                <a:solidFill>
                  <a:schemeClr val="dk1"/>
                </a:solidFill>
                <a:latin typeface="Barlow Condensed"/>
                <a:ea typeface="Barlow Condensed"/>
                <a:cs typeface="Barlow Condensed"/>
                <a:sym typeface="Barlow Condensed"/>
              </a:rPr>
              <a:t>id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Orgaanilise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aine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lagundamine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Segage</a:t>
            </a:r>
            <a:r>
              <a:rPr lang="pl-PL" sz="2500" dirty="0">
                <a:solidFill>
                  <a:schemeClr val="dk1"/>
                </a:solidFill>
                <a:latin typeface="Barlow Condensed"/>
                <a:ea typeface="Barlow Condensed"/>
                <a:cs typeface="Barlow Condensed"/>
                <a:sym typeface="Barlow Condensed"/>
              </a:rPr>
              <a:t> muld </a:t>
            </a:r>
            <a:r>
              <a:rPr lang="et-EE" sz="2500" dirty="0">
                <a:solidFill>
                  <a:schemeClr val="dk1"/>
                </a:solidFill>
                <a:latin typeface="Barlow Condensed"/>
                <a:ea typeface="Barlow Condensed"/>
                <a:cs typeface="Barlow Condensed"/>
                <a:sym typeface="Barlow Condensed"/>
              </a:rPr>
              <a:t>&amp;</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jaotage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toit</a:t>
            </a:r>
            <a:r>
              <a:rPr lang="et-EE" sz="2500" dirty="0">
                <a:solidFill>
                  <a:schemeClr val="dk1"/>
                </a:solidFill>
                <a:latin typeface="Barlow Condensed"/>
                <a:ea typeface="Barlow Condensed"/>
                <a:cs typeface="Barlow Condensed"/>
                <a:sym typeface="Barlow Condensed"/>
              </a:rPr>
              <a:t>ained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Kaevake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tunnelid</a:t>
            </a:r>
            <a:r>
              <a:rPr lang="pl-PL" sz="2500" dirty="0">
                <a:solidFill>
                  <a:schemeClr val="dk1"/>
                </a:solidFill>
                <a:latin typeface="Barlow Condensed"/>
                <a:ea typeface="Barlow Condensed"/>
                <a:cs typeface="Barlow Condensed"/>
                <a:sym typeface="Barlow Condensed"/>
              </a:rPr>
              <a:t> - </a:t>
            </a:r>
            <a:r>
              <a:rPr lang="pl-PL" sz="2500" dirty="0" err="1">
                <a:solidFill>
                  <a:schemeClr val="dk1"/>
                </a:solidFill>
                <a:latin typeface="Barlow Condensed"/>
                <a:ea typeface="Barlow Condensed"/>
                <a:cs typeface="Barlow Condensed"/>
                <a:sym typeface="Barlow Condensed"/>
              </a:rPr>
              <a:t>tehke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hingamisteed</a:t>
            </a:r>
            <a:r>
              <a:rPr lang="pl-PL" sz="2500" dirty="0">
                <a:solidFill>
                  <a:schemeClr val="dk1"/>
                </a:solidFill>
                <a:latin typeface="Barlow Condensed"/>
                <a:ea typeface="Barlow Condensed"/>
                <a:cs typeface="Barlow Condensed"/>
                <a:sym typeface="Barlow Condensed"/>
              </a:rPr>
              <a:t> ja </a:t>
            </a:r>
            <a:r>
              <a:rPr lang="pl-PL" sz="2500" dirty="0" err="1">
                <a:solidFill>
                  <a:schemeClr val="dk1"/>
                </a:solidFill>
                <a:latin typeface="Barlow Condensed"/>
                <a:ea typeface="Barlow Condensed"/>
                <a:cs typeface="Barlow Condensed"/>
                <a:sym typeface="Barlow Condensed"/>
              </a:rPr>
              <a:t>struktuur</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pinnasesse</a:t>
            </a:r>
            <a:endParaRPr sz="3500" b="0" i="0" u="none" strike="noStrike" cap="none" dirty="0">
              <a:solidFill>
                <a:schemeClr val="dk1"/>
              </a:solidFill>
              <a:latin typeface="Sue Ellen Francisco"/>
              <a:ea typeface="Sue Ellen Francisco"/>
              <a:cs typeface="Sue Ellen Francisco"/>
              <a:sym typeface="Sue Ellen Francisco"/>
            </a:endParaRPr>
          </a:p>
        </p:txBody>
      </p:sp>
      <p:sp>
        <p:nvSpPr>
          <p:cNvPr id="263" name="Google Shape;263;g2d3a4c777a5_0_417"/>
          <p:cNvSpPr txBox="1"/>
          <p:nvPr/>
        </p:nvSpPr>
        <p:spPr>
          <a:xfrm>
            <a:off x="35833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Putukad</a:t>
            </a:r>
            <a:r>
              <a:rPr lang="pl-PL" sz="3700" b="1" dirty="0">
                <a:solidFill>
                  <a:schemeClr val="dk1"/>
                </a:solidFill>
                <a:latin typeface="Barlow Semi Condensed"/>
                <a:ea typeface="Barlow Semi Condensed"/>
                <a:cs typeface="Barlow Semi Condensed"/>
                <a:sym typeface="Barlow Semi Condensed"/>
              </a:rPr>
              <a:t> ja </a:t>
            </a:r>
            <a:r>
              <a:rPr lang="pl-PL" sz="3700" b="1" dirty="0" err="1">
                <a:solidFill>
                  <a:schemeClr val="dk1"/>
                </a:solidFill>
                <a:latin typeface="Barlow Semi Condensed"/>
                <a:ea typeface="Barlow Semi Condensed"/>
                <a:cs typeface="Barlow Semi Condensed"/>
                <a:sym typeface="Barlow Semi Condensed"/>
              </a:rPr>
              <a:t>selgrootud</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64" name="Google Shape;264;g2d3a4c777a5_0_417"/>
          <p:cNvPicPr preferRelativeResize="0"/>
          <p:nvPr/>
        </p:nvPicPr>
        <p:blipFill>
          <a:blip r:embed="rId5">
            <a:alphaModFix/>
          </a:blip>
          <a:stretch>
            <a:fillRect/>
          </a:stretch>
        </p:blipFill>
        <p:spPr>
          <a:xfrm>
            <a:off x="10122650" y="5815275"/>
            <a:ext cx="914480" cy="7460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g2d3a4c777a5_0_425"/>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270" name="Google Shape;270;g2d3a4c777a5_0_425"/>
          <p:cNvSpPr txBox="1"/>
          <p:nvPr/>
        </p:nvSpPr>
        <p:spPr>
          <a:xfrm>
            <a:off x="5818025" y="4448300"/>
            <a:ext cx="7825500" cy="1785064"/>
          </a:xfrm>
          <a:prstGeom prst="rect">
            <a:avLst/>
          </a:prstGeom>
          <a:noFill/>
          <a:ln>
            <a:noFill/>
          </a:ln>
        </p:spPr>
        <p:txBody>
          <a:bodyPr spcFirstLastPara="1" wrap="square" lIns="121900" tIns="121900" rIns="121900" bIns="121900" anchor="t" anchorCtr="0">
            <a:spAutoFit/>
          </a:bodyPr>
          <a:lstStyle/>
          <a:p>
            <a:pPr lvl="0">
              <a:buSzPts val="2500"/>
            </a:pPr>
            <a:r>
              <a:rPr lang="pl-PL" sz="2500" dirty="0" err="1">
                <a:solidFill>
                  <a:schemeClr val="dk1"/>
                </a:solidFill>
                <a:latin typeface="Barlow Condensed"/>
                <a:ea typeface="Barlow Condensed"/>
                <a:cs typeface="Barlow Condensed"/>
                <a:sym typeface="Barlow Condensed"/>
              </a:rPr>
              <a:t>Funktsioon</a:t>
            </a:r>
            <a:r>
              <a:rPr lang="et-EE" sz="2500" dirty="0">
                <a:solidFill>
                  <a:schemeClr val="dk1"/>
                </a:solidFill>
                <a:latin typeface="Barlow Condensed"/>
                <a:ea typeface="Barlow Condensed"/>
                <a:cs typeface="Barlow Condensed"/>
                <a:sym typeface="Barlow Condensed"/>
              </a:rPr>
              <a:t>id</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Tee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lämmastik</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taimedele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kättesaadavaks</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Orgaanilise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materjali</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lagundamine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Murra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kivi</a:t>
            </a:r>
            <a:r>
              <a:rPr lang="pl-PL" sz="2500" dirty="0">
                <a:solidFill>
                  <a:schemeClr val="dk1"/>
                </a:solidFill>
                <a:latin typeface="Barlow Condensed"/>
                <a:ea typeface="Barlow Condensed"/>
                <a:cs typeface="Barlow Condensed"/>
                <a:sym typeface="Barlow Condensed"/>
              </a:rPr>
              <a:t>!</a:t>
            </a:r>
            <a:endParaRPr sz="2500" b="0" i="0" u="none" strike="noStrike" cap="none" dirty="0">
              <a:solidFill>
                <a:schemeClr val="dk1"/>
              </a:solidFill>
              <a:latin typeface="Sue Ellen Francisco"/>
              <a:ea typeface="Sue Ellen Francisco"/>
              <a:cs typeface="Sue Ellen Francisco"/>
              <a:sym typeface="Sue Ellen Francisco"/>
            </a:endParaRPr>
          </a:p>
        </p:txBody>
      </p:sp>
      <p:pic>
        <p:nvPicPr>
          <p:cNvPr id="271" name="Google Shape;271;g2d3a4c777a5_0_425"/>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272" name="Google Shape;272;g2d3a4c777a5_0_425"/>
          <p:cNvSpPr txBox="1"/>
          <p:nvPr/>
        </p:nvSpPr>
        <p:spPr>
          <a:xfrm>
            <a:off x="4421525" y="3477842"/>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a:solidFill>
                  <a:schemeClr val="dk1"/>
                </a:solidFill>
                <a:latin typeface="Barlow Semi Condensed"/>
                <a:ea typeface="Barlow Semi Condensed"/>
                <a:cs typeface="Barlow Semi Condensed"/>
                <a:sym typeface="Barlow Semi Condensed"/>
              </a:rPr>
              <a:t>Mikro- ja </a:t>
            </a:r>
            <a:r>
              <a:rPr lang="pl-PL" sz="3700" b="1" dirty="0" err="1">
                <a:solidFill>
                  <a:schemeClr val="dk1"/>
                </a:solidFill>
                <a:latin typeface="Barlow Semi Condensed"/>
                <a:ea typeface="Barlow Semi Condensed"/>
                <a:cs typeface="Barlow Semi Condensed"/>
                <a:sym typeface="Barlow Semi Condensed"/>
              </a:rPr>
              <a:t>mesoorganismid</a:t>
            </a:r>
            <a:endParaRPr sz="1800" b="1" i="0" u="none" strike="noStrike" cap="none" dirty="0">
              <a:solidFill>
                <a:srgbClr val="000000"/>
              </a:solidFill>
              <a:latin typeface="Barlow Semi Condensed"/>
              <a:ea typeface="Barlow Semi Condensed"/>
              <a:cs typeface="Barlow Semi Condensed"/>
              <a:sym typeface="Barlow Semi Condensed"/>
            </a:endParaRPr>
          </a:p>
        </p:txBody>
      </p:sp>
      <p:pic>
        <p:nvPicPr>
          <p:cNvPr id="273" name="Google Shape;273;g2d3a4c777a5_0_425"/>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2eb87d1ab1a_0_23"/>
          <p:cNvSpPr txBox="1">
            <a:spLocks noGrp="1"/>
          </p:cNvSpPr>
          <p:nvPr>
            <p:ph type="title"/>
          </p:nvPr>
        </p:nvSpPr>
        <p:spPr>
          <a:xfrm>
            <a:off x="831850" y="697735"/>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Õppematerjalid</a:t>
            </a:r>
            <a:endParaRPr dirty="0"/>
          </a:p>
        </p:txBody>
      </p:sp>
      <p:sp>
        <p:nvSpPr>
          <p:cNvPr id="279" name="Google Shape;279;g2eb87d1ab1a_0_23"/>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g2ea2bdea1ec_0_259"/>
          <p:cNvSpPr txBox="1">
            <a:spLocks noGrp="1"/>
          </p:cNvSpPr>
          <p:nvPr>
            <p:ph type="title"/>
          </p:nvPr>
        </p:nvSpPr>
        <p:spPr>
          <a:xfrm>
            <a:off x="831850" y="697735"/>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Üldine</a:t>
            </a:r>
            <a:r>
              <a:rPr lang="pl-PL" b="1" cap="small" dirty="0"/>
              <a:t> </a:t>
            </a:r>
            <a:r>
              <a:rPr lang="pl-PL" b="1" cap="small" dirty="0" err="1"/>
              <a:t>teave</a:t>
            </a:r>
            <a:endParaRPr dirty="0"/>
          </a:p>
        </p:txBody>
      </p:sp>
      <p:sp>
        <p:nvSpPr>
          <p:cNvPr id="134" name="Google Shape;134;g2ea2bdea1ec_0_259"/>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g2ea2bdea1ec_0_91"/>
          <p:cNvPicPr preferRelativeResize="0"/>
          <p:nvPr/>
        </p:nvPicPr>
        <p:blipFill>
          <a:blip r:embed="rId3">
            <a:alphaModFix/>
          </a:blip>
          <a:stretch>
            <a:fillRect/>
          </a:stretch>
        </p:blipFill>
        <p:spPr>
          <a:xfrm>
            <a:off x="5660200" y="1437166"/>
            <a:ext cx="6716268" cy="4748600"/>
          </a:xfrm>
          <a:prstGeom prst="rect">
            <a:avLst/>
          </a:prstGeom>
          <a:noFill/>
          <a:ln>
            <a:noFill/>
          </a:ln>
        </p:spPr>
      </p:pic>
      <p:sp>
        <p:nvSpPr>
          <p:cNvPr id="285" name="Google Shape;285;g2ea2bdea1ec_0_91"/>
          <p:cNvSpPr txBox="1"/>
          <p:nvPr/>
        </p:nvSpPr>
        <p:spPr>
          <a:xfrm>
            <a:off x="751267" y="883542"/>
            <a:ext cx="10093200" cy="846600"/>
          </a:xfrm>
          <a:prstGeom prst="rect">
            <a:avLst/>
          </a:prstGeom>
          <a:noFill/>
          <a:ln>
            <a:noFill/>
          </a:ln>
        </p:spPr>
        <p:txBody>
          <a:bodyPr spcFirstLastPara="1" wrap="square" lIns="121900" tIns="121900" rIns="121900" bIns="121900" anchor="t" anchorCtr="0">
            <a:spAutoFit/>
          </a:bodyPr>
          <a:lstStyle/>
          <a:p>
            <a:pPr lvl="0"/>
            <a:r>
              <a:rPr lang="fi-FI" sz="3900" dirty="0" err="1">
                <a:solidFill>
                  <a:schemeClr val="dk1"/>
                </a:solidFill>
                <a:latin typeface="Barlow Semi Condensed SemiBold"/>
                <a:ea typeface="Barlow Semi Condensed SemiBold"/>
                <a:cs typeface="Barlow Semi Condensed SemiBold"/>
                <a:sym typeface="Barlow Semi Condensed SemiBold"/>
              </a:rPr>
              <a:t>Kuidas</a:t>
            </a:r>
            <a:r>
              <a:rPr lang="fi-FI" sz="3900" dirty="0">
                <a:solidFill>
                  <a:schemeClr val="dk1"/>
                </a:solidFill>
                <a:latin typeface="Barlow Semi Condensed SemiBold"/>
                <a:ea typeface="Barlow Semi Condensed SemiBold"/>
                <a:cs typeface="Barlow Semi Condensed SemiBold"/>
                <a:sym typeface="Barlow Semi Condensed SemiBold"/>
              </a:rPr>
              <a:t> </a:t>
            </a:r>
            <a:r>
              <a:rPr lang="fi-FI" sz="3900" dirty="0" err="1">
                <a:solidFill>
                  <a:schemeClr val="dk1"/>
                </a:solidFill>
                <a:latin typeface="Barlow Semi Condensed SemiBold"/>
                <a:ea typeface="Barlow Semi Condensed SemiBold"/>
                <a:cs typeface="Barlow Semi Condensed SemiBold"/>
                <a:sym typeface="Barlow Semi Condensed SemiBold"/>
              </a:rPr>
              <a:t>päästa</a:t>
            </a:r>
            <a:r>
              <a:rPr lang="fi-FI" sz="3900" dirty="0">
                <a:solidFill>
                  <a:schemeClr val="dk1"/>
                </a:solidFill>
                <a:latin typeface="Barlow Semi Condensed SemiBold"/>
                <a:ea typeface="Barlow Semi Condensed SemiBold"/>
                <a:cs typeface="Barlow Semi Condensed SemiBold"/>
                <a:sym typeface="Barlow Semi Condensed SemiBold"/>
              </a:rPr>
              <a:t> </a:t>
            </a:r>
            <a:r>
              <a:rPr lang="fi-FI" sz="3900" dirty="0" err="1">
                <a:solidFill>
                  <a:schemeClr val="dk1"/>
                </a:solidFill>
                <a:latin typeface="Barlow Semi Condensed SemiBold"/>
                <a:ea typeface="Barlow Semi Condensed SemiBold"/>
                <a:cs typeface="Barlow Semi Condensed SemiBold"/>
                <a:sym typeface="Barlow Semi Condensed SemiBold"/>
              </a:rPr>
              <a:t>hädas</a:t>
            </a:r>
            <a:r>
              <a:rPr lang="fi-FI" sz="3900" dirty="0">
                <a:solidFill>
                  <a:schemeClr val="dk1"/>
                </a:solidFill>
                <a:latin typeface="Barlow Semi Condensed SemiBold"/>
                <a:ea typeface="Barlow Semi Condensed SemiBold"/>
                <a:cs typeface="Barlow Semi Condensed SemiBold"/>
                <a:sym typeface="Barlow Semi Condensed SemiBold"/>
              </a:rPr>
              <a:t> olevat </a:t>
            </a:r>
            <a:r>
              <a:rPr lang="fi-FI" sz="3900" dirty="0" err="1">
                <a:solidFill>
                  <a:schemeClr val="dk1"/>
                </a:solidFill>
                <a:latin typeface="Barlow Semi Condensed SemiBold"/>
                <a:ea typeface="Barlow Semi Condensed SemiBold"/>
                <a:cs typeface="Barlow Semi Condensed SemiBold"/>
                <a:sym typeface="Barlow Semi Condensed SemiBold"/>
              </a:rPr>
              <a:t>mulda</a:t>
            </a:r>
            <a:r>
              <a:rPr lang="fi-FI" sz="3900" dirty="0">
                <a:solidFill>
                  <a:schemeClr val="dk1"/>
                </a:solidFill>
                <a:latin typeface="Barlow Semi Condensed SemiBold"/>
                <a:ea typeface="Barlow Semi Condensed SemiBold"/>
                <a:cs typeface="Barlow Semi Condensed SemiBold"/>
                <a:sym typeface="Barlow Semi Condensed SemiBold"/>
              </a:rPr>
              <a:t>?</a:t>
            </a:r>
            <a:endParaRPr sz="3900" dirty="0">
              <a:latin typeface="Barlow Semi Condensed SemiBold"/>
              <a:ea typeface="Barlow Semi Condensed SemiBold"/>
              <a:cs typeface="Barlow Semi Condensed SemiBold"/>
              <a:sym typeface="Barlow Semi Condensed SemiBold"/>
            </a:endParaRPr>
          </a:p>
        </p:txBody>
      </p:sp>
      <p:sp>
        <p:nvSpPr>
          <p:cNvPr id="286" name="Google Shape;286;g2ea2bdea1ec_0_91"/>
          <p:cNvSpPr txBox="1"/>
          <p:nvPr/>
        </p:nvSpPr>
        <p:spPr>
          <a:xfrm>
            <a:off x="751267" y="1796950"/>
            <a:ext cx="5280300" cy="3739445"/>
          </a:xfrm>
          <a:prstGeom prst="rect">
            <a:avLst/>
          </a:prstGeom>
          <a:noFill/>
          <a:ln>
            <a:noFill/>
          </a:ln>
        </p:spPr>
        <p:txBody>
          <a:bodyPr spcFirstLastPara="1" wrap="square" lIns="121900" tIns="121900" rIns="121900" bIns="121900" anchor="t" anchorCtr="0">
            <a:spAutoFit/>
          </a:bodyPr>
          <a:lstStyle/>
          <a:p>
            <a:pPr lvl="0"/>
            <a:r>
              <a:rPr lang="pl-PL" sz="2700" dirty="0">
                <a:solidFill>
                  <a:srgbClr val="990000"/>
                </a:solidFill>
                <a:latin typeface="Barlow Condensed SemiBold"/>
                <a:ea typeface="Barlow Condensed SemiBold"/>
                <a:cs typeface="Barlow Condensed SemiBold"/>
                <a:sym typeface="Barlow Condensed SemiBold"/>
              </a:rPr>
              <a:t>PUNANE HOIATUS!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Paljas</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pinnas</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näete</a:t>
            </a:r>
            <a:r>
              <a:rPr lang="pl-PL" sz="2000" dirty="0">
                <a:solidFill>
                  <a:schemeClr val="tx1"/>
                </a:solidFill>
                <a:latin typeface="Barlow Condensed SemiBold"/>
                <a:ea typeface="Barlow Condensed SemiBold"/>
                <a:cs typeface="Barlow Condensed SemiBold"/>
                <a:sym typeface="Barlow Condensed SemiBold"/>
              </a:rPr>
              <a:t> mulda </a:t>
            </a:r>
            <a:r>
              <a:rPr lang="pl-PL" sz="2000" dirty="0" err="1">
                <a:solidFill>
                  <a:schemeClr val="tx1"/>
                </a:solidFill>
                <a:latin typeface="Barlow Condensed SemiBold"/>
                <a:ea typeface="Barlow Condensed SemiBold"/>
                <a:cs typeface="Barlow Condensed SemiBold"/>
                <a:sym typeface="Barlow Condensed SemiBold"/>
              </a:rPr>
              <a:t>ilma</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kaevamiseta</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Kunstlik</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väetis</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Biotsiidid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kemikaalid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putukate</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või</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umbrohtude</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tapmiseks</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Kuiv</a:t>
            </a:r>
            <a:r>
              <a:rPr lang="pl-PL" sz="2000" dirty="0">
                <a:solidFill>
                  <a:schemeClr val="tx1"/>
                </a:solidFill>
                <a:latin typeface="Barlow Condensed SemiBold"/>
                <a:ea typeface="Barlow Condensed SemiBold"/>
                <a:cs typeface="Barlow Condensed SemiBold"/>
                <a:sym typeface="Barlow Condensed SemiBold"/>
              </a:rPr>
              <a:t> ja </a:t>
            </a:r>
            <a:r>
              <a:rPr lang="pl-PL" sz="2000" dirty="0" err="1">
                <a:solidFill>
                  <a:schemeClr val="tx1"/>
                </a:solidFill>
                <a:latin typeface="Barlow Condensed SemiBold"/>
                <a:ea typeface="Barlow Condensed SemiBold"/>
                <a:cs typeface="Barlow Condensed SemiBold"/>
                <a:sym typeface="Barlow Condensed SemiBold"/>
              </a:rPr>
              <a:t>pragunev</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pinnas</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Tihendatud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pinnas</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Erosioon</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Mullaelustikku</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vähe</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või</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üldse</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mitte</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ussid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putukad</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Ojad</a:t>
            </a:r>
            <a:r>
              <a:rPr lang="pl-PL" sz="2000" dirty="0">
                <a:solidFill>
                  <a:schemeClr val="tx1"/>
                </a:solidFill>
                <a:latin typeface="Barlow Condensed SemiBold"/>
                <a:ea typeface="Barlow Condensed SemiBold"/>
                <a:cs typeface="Barlow Condensed SemiBold"/>
                <a:sym typeface="Barlow Condensed SemiBold"/>
              </a:rPr>
              <a:t> ja </a:t>
            </a:r>
            <a:r>
              <a:rPr lang="pl-PL" sz="2000" dirty="0" err="1">
                <a:solidFill>
                  <a:schemeClr val="tx1"/>
                </a:solidFill>
                <a:latin typeface="Barlow Condensed SemiBold"/>
                <a:ea typeface="Barlow Condensed SemiBold"/>
                <a:cs typeface="Barlow Condensed SemiBold"/>
                <a:sym typeface="Barlow Condensed SemiBold"/>
              </a:rPr>
              <a:t>jõed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ümberringi</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eluta</a:t>
            </a:r>
            <a:r>
              <a:rPr lang="pl-PL" sz="2000" dirty="0">
                <a:solidFill>
                  <a:schemeClr val="tx1"/>
                </a:solidFill>
                <a:latin typeface="Barlow Condensed SemiBold"/>
                <a:ea typeface="Barlow Condensed SemiBold"/>
                <a:cs typeface="Barlow Condensed SemiBold"/>
                <a:sym typeface="Barlow Condensed SemiBold"/>
              </a:rPr>
              <a:t>
</a:t>
            </a:r>
            <a:r>
              <a:rPr lang="pl-PL" sz="2000" dirty="0">
                <a:solidFill>
                  <a:schemeClr val="dk1"/>
                </a:solidFill>
                <a:latin typeface="Barlow Condensed"/>
                <a:ea typeface="Barlow Condensed"/>
                <a:cs typeface="Barlow Condensed"/>
                <a:sym typeface="Barlow Condensed"/>
              </a:rPr>
              <a:t> •</a:t>
            </a:r>
            <a:r>
              <a:rPr lang="et-EE" sz="2000" dirty="0">
                <a:solidFill>
                  <a:schemeClr val="dk1"/>
                </a:solidFill>
                <a:latin typeface="Barlow Condensed"/>
                <a:ea typeface="Barlow Condensed"/>
                <a:cs typeface="Barlow Condensed"/>
                <a:sym typeface="Barlow Condensed"/>
              </a:rPr>
              <a:t> </a:t>
            </a:r>
            <a:r>
              <a:rPr lang="pl-PL" sz="2000" dirty="0" err="1">
                <a:solidFill>
                  <a:schemeClr val="tx1"/>
                </a:solidFill>
                <a:latin typeface="Barlow Condensed SemiBold"/>
                <a:ea typeface="Barlow Condensed SemiBold"/>
                <a:cs typeface="Barlow Condensed SemiBold"/>
                <a:sym typeface="Barlow Condensed SemiBold"/>
              </a:rPr>
              <a:t>Taimed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kasvavad</a:t>
            </a:r>
            <a:r>
              <a:rPr lang="pl-PL" sz="2000" dirty="0">
                <a:solidFill>
                  <a:schemeClr val="tx1"/>
                </a:solidFill>
                <a:latin typeface="Barlow Condensed SemiBold"/>
                <a:ea typeface="Barlow Condensed SemiBold"/>
                <a:cs typeface="Barlow Condensed SemiBold"/>
                <a:sym typeface="Barlow Condensed SemiBold"/>
              </a:rPr>
              <a:t> </a:t>
            </a:r>
            <a:r>
              <a:rPr lang="pl-PL" sz="2000" dirty="0" err="1">
                <a:solidFill>
                  <a:schemeClr val="tx1"/>
                </a:solidFill>
                <a:latin typeface="Barlow Condensed SemiBold"/>
                <a:ea typeface="Barlow Condensed SemiBold"/>
                <a:cs typeface="Barlow Condensed SemiBold"/>
                <a:sym typeface="Barlow Condensed SemiBold"/>
              </a:rPr>
              <a:t>halvasti</a:t>
            </a:r>
            <a:endParaRPr sz="2000" dirty="0">
              <a:solidFill>
                <a:schemeClr val="tx1"/>
              </a:solidFill>
              <a:latin typeface="Sue Ellen Francisco"/>
              <a:ea typeface="Sue Ellen Francisco"/>
              <a:cs typeface="Sue Ellen Francisco"/>
              <a:sym typeface="Sue Ellen Francisco"/>
            </a:endParaRPr>
          </a:p>
        </p:txBody>
      </p:sp>
      <p:sp>
        <p:nvSpPr>
          <p:cNvPr id="287" name="Google Shape;287;g2ea2bdea1ec_0_91"/>
          <p:cNvSpPr txBox="1"/>
          <p:nvPr/>
        </p:nvSpPr>
        <p:spPr>
          <a:xfrm>
            <a:off x="8484551" y="5066125"/>
            <a:ext cx="3288300" cy="984845"/>
          </a:xfrm>
          <a:prstGeom prst="rect">
            <a:avLst/>
          </a:prstGeom>
          <a:noFill/>
          <a:ln>
            <a:noFill/>
          </a:ln>
        </p:spPr>
        <p:txBody>
          <a:bodyPr spcFirstLastPara="1" wrap="square" lIns="121900" tIns="121900" rIns="121900" bIns="121900" anchor="t" anchorCtr="0">
            <a:spAutoFit/>
          </a:bodyPr>
          <a:lstStyle/>
          <a:p>
            <a:pPr lvl="0"/>
            <a:r>
              <a:rPr lang="fi-FI" sz="2400" dirty="0">
                <a:solidFill>
                  <a:schemeClr val="dk1"/>
                </a:solidFill>
                <a:latin typeface="Barlow Condensed"/>
                <a:ea typeface="Barlow Condensed"/>
                <a:cs typeface="Barlow Condensed"/>
                <a:sym typeface="Barlow Condensed"/>
              </a:rPr>
              <a:t>"</a:t>
            </a:r>
            <a:r>
              <a:rPr lang="fi-FI" sz="2400" dirty="0" err="1">
                <a:solidFill>
                  <a:schemeClr val="dk1"/>
                </a:solidFill>
                <a:latin typeface="Barlow Condensed"/>
                <a:ea typeface="Barlow Condensed"/>
                <a:cs typeface="Barlow Condensed"/>
                <a:sym typeface="Barlow Condensed"/>
              </a:rPr>
              <a:t>Lähme</a:t>
            </a:r>
            <a:r>
              <a:rPr lang="fi-FI" sz="2400" dirty="0">
                <a:solidFill>
                  <a:schemeClr val="dk1"/>
                </a:solidFill>
                <a:latin typeface="Barlow Condensed"/>
                <a:ea typeface="Barlow Condensed"/>
                <a:cs typeface="Barlow Condensed"/>
                <a:sym typeface="Barlow Condensed"/>
              </a:rPr>
              <a:t> ja </a:t>
            </a:r>
            <a:r>
              <a:rPr lang="fi-FI" sz="2400" dirty="0" err="1">
                <a:solidFill>
                  <a:schemeClr val="dk1"/>
                </a:solidFill>
                <a:latin typeface="Barlow Condensed"/>
                <a:ea typeface="Barlow Condensed"/>
                <a:cs typeface="Barlow Condensed"/>
                <a:sym typeface="Barlow Condensed"/>
              </a:rPr>
              <a:t>päästame</a:t>
            </a:r>
            <a:r>
              <a:rPr lang="fi-FI" sz="2400" dirty="0">
                <a:solidFill>
                  <a:schemeClr val="dk1"/>
                </a:solidFill>
                <a:latin typeface="Barlow Condensed"/>
                <a:ea typeface="Barlow Condensed"/>
                <a:cs typeface="Barlow Condensed"/>
                <a:sym typeface="Barlow Condensed"/>
              </a:rPr>
              <a:t> </a:t>
            </a:r>
            <a:r>
              <a:rPr lang="fi-FI" sz="2400" dirty="0" err="1">
                <a:solidFill>
                  <a:schemeClr val="dk1"/>
                </a:solidFill>
                <a:latin typeface="Barlow Condensed"/>
                <a:ea typeface="Barlow Condensed"/>
                <a:cs typeface="Barlow Condensed"/>
                <a:sym typeface="Barlow Condensed"/>
              </a:rPr>
              <a:t>selle</a:t>
            </a:r>
            <a:r>
              <a:rPr lang="fi-FI" sz="2400" dirty="0">
                <a:solidFill>
                  <a:schemeClr val="dk1"/>
                </a:solidFill>
                <a:latin typeface="Barlow Condensed"/>
                <a:ea typeface="Barlow Condensed"/>
                <a:cs typeface="Barlow Condensed"/>
                <a:sym typeface="Barlow Condensed"/>
              </a:rPr>
              <a:t> mulla !"</a:t>
            </a:r>
            <a:endParaRPr sz="2400" dirty="0">
              <a:latin typeface="Barlow Condensed"/>
              <a:ea typeface="Barlow Condensed"/>
              <a:cs typeface="Barlow Condensed"/>
              <a:sym typeface="Barlow Condensed"/>
            </a:endParaRPr>
          </a:p>
        </p:txBody>
      </p:sp>
      <p:sp>
        <p:nvSpPr>
          <p:cNvPr id="288" name="Google Shape;288;g2ea2bdea1ec_0_91"/>
          <p:cNvSpPr txBox="1"/>
          <p:nvPr/>
        </p:nvSpPr>
        <p:spPr>
          <a:xfrm>
            <a:off x="8484558" y="4583817"/>
            <a:ext cx="2455942" cy="64629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r>
              <a:rPr lang="pl-PL" sz="2600" dirty="0">
                <a:solidFill>
                  <a:schemeClr val="dk1"/>
                </a:solidFill>
                <a:latin typeface="Barlow Semi Condensed SemiBold"/>
                <a:ea typeface="Barlow Semi Condensed SemiBold"/>
                <a:cs typeface="Barlow Semi Condensed SemiBold"/>
                <a:sym typeface="Barlow Semi Condensed SemiBold"/>
              </a:rPr>
              <a:t>:</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2d3a4c777a5_0_490"/>
          <p:cNvSpPr txBox="1"/>
          <p:nvPr/>
        </p:nvSpPr>
        <p:spPr>
          <a:xfrm>
            <a:off x="468067" y="1522475"/>
            <a:ext cx="11119200" cy="4124166"/>
          </a:xfrm>
          <a:prstGeom prst="rect">
            <a:avLst/>
          </a:prstGeom>
          <a:noFill/>
          <a:ln>
            <a:noFill/>
          </a:ln>
        </p:spPr>
        <p:txBody>
          <a:bodyPr spcFirstLastPara="1" wrap="square" lIns="121900" tIns="121900" rIns="121900" bIns="121900" anchor="t" anchorCtr="0">
            <a:spAutoFit/>
          </a:bodyPr>
          <a:lstStyle/>
          <a:p>
            <a:pPr lvl="0">
              <a:buSzPts val="3100"/>
            </a:pPr>
            <a:r>
              <a:rPr lang="pl-PL" sz="2800" b="1" dirty="0" err="1">
                <a:solidFill>
                  <a:schemeClr val="dk1"/>
                </a:solidFill>
                <a:latin typeface="Barlow Semi Condensed"/>
                <a:ea typeface="Barlow Semi Condensed"/>
                <a:cs typeface="Barlow Semi Condensed"/>
                <a:sym typeface="Barlow Semi Condensed"/>
              </a:rPr>
              <a:t>Lisage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veel</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orgaanilist</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materjali</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Kõik</a:t>
            </a:r>
            <a:r>
              <a:rPr lang="pl-PL" sz="2800" dirty="0">
                <a:solidFill>
                  <a:schemeClr val="dk1"/>
                </a:solidFill>
                <a:latin typeface="Barlow Semi Condensed"/>
                <a:ea typeface="Barlow Semi Condensed"/>
                <a:cs typeface="Barlow Semi Condensed"/>
                <a:sym typeface="Barlow Semi Condensed"/>
              </a:rPr>
              <a:t>, mis </a:t>
            </a:r>
            <a:r>
              <a:rPr lang="pl-PL" sz="2800" dirty="0" err="1">
                <a:solidFill>
                  <a:schemeClr val="dk1"/>
                </a:solidFill>
                <a:latin typeface="Barlow Semi Condensed"/>
                <a:ea typeface="Barlow Semi Condensed"/>
                <a:cs typeface="Barlow Semi Condensed"/>
                <a:sym typeface="Barlow Semi Condensed"/>
              </a:rPr>
              <a:t>oli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elus</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milles</a:t>
            </a:r>
            <a:r>
              <a:rPr lang="pl-PL" sz="2800" dirty="0">
                <a:solidFill>
                  <a:schemeClr val="dk1"/>
                </a:solidFill>
                <a:latin typeface="Barlow Semi Condensed"/>
                <a:ea typeface="Barlow Semi Condensed"/>
                <a:cs typeface="Barlow Semi Condensed"/>
                <a:sym typeface="Barlow Semi Condensed"/>
              </a:rPr>
              <a:t> pole </a:t>
            </a:r>
            <a:r>
              <a:rPr lang="pl-PL" sz="2800" dirty="0" err="1">
                <a:solidFill>
                  <a:schemeClr val="dk1"/>
                </a:solidFill>
                <a:latin typeface="Barlow Semi Condensed"/>
                <a:ea typeface="Barlow Semi Condensed"/>
                <a:cs typeface="Barlow Semi Condensed"/>
                <a:sym typeface="Barlow Semi Condensed"/>
              </a:rPr>
              <a:t>mürki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Näiteks</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sõnnik</a:t>
            </a:r>
            <a:r>
              <a:rPr lang="pl-PL" sz="2800" dirty="0">
                <a:solidFill>
                  <a:schemeClr val="dk1"/>
                </a:solidFill>
                <a:latin typeface="Barlow Semi Condensed"/>
                <a:ea typeface="Barlow Semi Condensed"/>
                <a:cs typeface="Barlow Semi Condensed"/>
                <a:sym typeface="Barlow Semi Condensed"/>
              </a:rPr>
              <a:t> ▸ kompost ▸ </a:t>
            </a:r>
            <a:r>
              <a:rPr lang="pl-PL" sz="2800" dirty="0" err="1">
                <a:solidFill>
                  <a:schemeClr val="dk1"/>
                </a:solidFill>
                <a:latin typeface="Barlow Semi Condensed"/>
                <a:ea typeface="Barlow Semi Condensed"/>
                <a:cs typeface="Barlow Semi Condensed"/>
                <a:sym typeface="Barlow Semi Condensed"/>
              </a:rPr>
              <a:t>taimeosad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vill</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õled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rohulõikused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oksad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lehed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puitlaastud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hakkepuit</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saepuru</a:t>
            </a:r>
            <a:r>
              <a:rPr lang="pl-PL" sz="2800" dirty="0">
                <a:solidFill>
                  <a:schemeClr val="dk1"/>
                </a:solidFill>
                <a:latin typeface="Barlow Semi Condensed"/>
                <a:ea typeface="Barlow Semi Condensed"/>
                <a:cs typeface="Barlow Semi Condensed"/>
                <a:sym typeface="Barlow Semi Condensed"/>
              </a:rPr>
              <a:t> </a:t>
            </a:r>
            <a:r>
              <a:rPr lang="pl-PL" sz="2800" b="1" dirty="0">
                <a:solidFill>
                  <a:schemeClr val="dk1"/>
                </a:solidFill>
                <a:latin typeface="Barlow Semi Condensed"/>
                <a:ea typeface="Barlow Semi Condensed"/>
                <a:cs typeface="Barlow Semi Condensed"/>
                <a:sym typeface="Barlow Semi Condensed"/>
              </a:rPr>
              <a:t>
</a:t>
            </a:r>
            <a:endParaRPr lang="et-EE" sz="2800" b="1" dirty="0">
              <a:solidFill>
                <a:schemeClr val="dk1"/>
              </a:solidFill>
              <a:latin typeface="Barlow Semi Condensed"/>
              <a:ea typeface="Barlow Semi Condensed"/>
              <a:cs typeface="Barlow Semi Condensed"/>
              <a:sym typeface="Barlow Semi Condensed"/>
            </a:endParaRPr>
          </a:p>
          <a:p>
            <a:pPr lvl="0">
              <a:buSzPts val="3100"/>
            </a:pPr>
            <a:r>
              <a:rPr lang="et-EE" sz="2800" b="1" dirty="0">
                <a:solidFill>
                  <a:schemeClr val="dk1"/>
                </a:solidFill>
                <a:latin typeface="Barlow Semi Condensed"/>
                <a:ea typeface="Barlow Semi Condensed"/>
                <a:cs typeface="Barlow Semi Condensed"/>
                <a:sym typeface="Barlow Semi Condensed"/>
              </a:rPr>
              <a:t>Millal</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Kui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taimed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kasvavad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aeglaselt</a:t>
            </a:r>
            <a:r>
              <a:rPr lang="pl-PL" sz="2800" dirty="0">
                <a:solidFill>
                  <a:schemeClr val="dk1"/>
                </a:solidFill>
                <a:latin typeface="Barlow Semi Condensed"/>
                <a:ea typeface="Barlow Semi Condensed"/>
                <a:cs typeface="Barlow Semi Condensed"/>
                <a:sym typeface="Barlow Semi Condensed"/>
              </a:rPr>
              <a:t> / muld on </a:t>
            </a:r>
            <a:r>
              <a:rPr lang="pl-PL" sz="2800" dirty="0" err="1">
                <a:solidFill>
                  <a:schemeClr val="dk1"/>
                </a:solidFill>
                <a:latin typeface="Barlow Semi Condensed"/>
                <a:ea typeface="Barlow Semi Condensed"/>
                <a:cs typeface="Barlow Semi Condensed"/>
                <a:sym typeface="Barlow Semi Condensed"/>
              </a:rPr>
              <a:t>kuiv</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või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tihendatud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kui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mullaelustikku</a:t>
            </a:r>
            <a:r>
              <a:rPr lang="pl-PL" sz="2800" dirty="0">
                <a:solidFill>
                  <a:schemeClr val="dk1"/>
                </a:solidFill>
                <a:latin typeface="Barlow Semi Condensed"/>
                <a:ea typeface="Barlow Semi Condensed"/>
                <a:cs typeface="Barlow Semi Condensed"/>
                <a:sym typeface="Barlow Semi Condensed"/>
              </a:rPr>
              <a:t> on </a:t>
            </a:r>
            <a:r>
              <a:rPr lang="pl-PL" sz="2800" dirty="0" err="1">
                <a:solidFill>
                  <a:schemeClr val="dk1"/>
                </a:solidFill>
                <a:latin typeface="Barlow Semi Condensed"/>
                <a:ea typeface="Barlow Semi Condensed"/>
                <a:cs typeface="Barlow Semi Condensed"/>
                <a:sym typeface="Barlow Semi Condensed"/>
              </a:rPr>
              <a:t>vähe</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kunstväetisest</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loobumisel</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pic>
        <p:nvPicPr>
          <p:cNvPr id="294" name="Google Shape;294;g2d3a4c777a5_0_490"/>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295" name="Google Shape;295;g2d3a4c777a5_0_490"/>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2d3a4c777a5_0_497"/>
          <p:cNvSpPr txBox="1">
            <a:spLocks noGrp="1"/>
          </p:cNvSpPr>
          <p:nvPr>
            <p:ph type="title"/>
          </p:nvPr>
        </p:nvSpPr>
        <p:spPr>
          <a:xfrm>
            <a:off x="554133" y="791156"/>
            <a:ext cx="15147600" cy="1017900"/>
          </a:xfrm>
          <a:prstGeom prst="rect">
            <a:avLst/>
          </a:prstGeom>
          <a:noFill/>
          <a:ln>
            <a:noFill/>
          </a:ln>
        </p:spPr>
        <p:txBody>
          <a:bodyPr spcFirstLastPara="1" wrap="square" lIns="121900" tIns="121900" rIns="121900" bIns="121900" anchor="t" anchorCtr="0">
            <a:normAutofit/>
          </a:bodyPr>
          <a:lstStyle/>
          <a:p>
            <a:pPr marL="0" lvl="0" indent="0" algn="l" rtl="0">
              <a:lnSpc>
                <a:spcPct val="100000"/>
              </a:lnSpc>
              <a:spcBef>
                <a:spcPts val="0"/>
              </a:spcBef>
              <a:spcAft>
                <a:spcPts val="0"/>
              </a:spcAft>
              <a:buSzPts val="3700"/>
              <a:buNone/>
            </a:pPr>
            <a:endParaRPr/>
          </a:p>
        </p:txBody>
      </p:sp>
      <p:sp>
        <p:nvSpPr>
          <p:cNvPr id="301" name="Google Shape;301;g2d3a4c777a5_0_497"/>
          <p:cNvSpPr txBox="1">
            <a:spLocks noGrp="1"/>
          </p:cNvSpPr>
          <p:nvPr>
            <p:ph type="body" idx="1"/>
          </p:nvPr>
        </p:nvSpPr>
        <p:spPr>
          <a:xfrm>
            <a:off x="554133" y="2048844"/>
            <a:ext cx="15147600" cy="60735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02" name="Google Shape;302;g2d3a4c777a5_0_497"/>
          <p:cNvPicPr preferRelativeResize="0"/>
          <p:nvPr/>
        </p:nvPicPr>
        <p:blipFill rotWithShape="1">
          <a:blip r:embed="rId3">
            <a:alphaModFix/>
          </a:blip>
          <a:srcRect/>
          <a:stretch/>
        </p:blipFill>
        <p:spPr>
          <a:xfrm>
            <a:off x="-3048000" y="-4507800"/>
            <a:ext cx="15240003" cy="11430002"/>
          </a:xfrm>
          <a:prstGeom prst="rect">
            <a:avLst/>
          </a:prstGeom>
          <a:noFill/>
          <a:ln>
            <a:noFill/>
          </a:ln>
        </p:spPr>
      </p:pic>
      <p:pic>
        <p:nvPicPr>
          <p:cNvPr id="303" name="Google Shape;303;g2d3a4c777a5_0_497"/>
          <p:cNvPicPr preferRelativeResize="0"/>
          <p:nvPr/>
        </p:nvPicPr>
        <p:blipFill rotWithShape="1">
          <a:blip r:embed="rId4">
            <a:alphaModFix/>
          </a:blip>
          <a:srcRect l="10009" r="3627"/>
          <a:stretch/>
        </p:blipFill>
        <p:spPr>
          <a:xfrm>
            <a:off x="10256250" y="70725"/>
            <a:ext cx="1844850" cy="7460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2d3a4c777a5_0_504"/>
          <p:cNvSpPr txBox="1"/>
          <p:nvPr/>
        </p:nvSpPr>
        <p:spPr>
          <a:xfrm>
            <a:off x="433200" y="1847450"/>
            <a:ext cx="11325600" cy="3693278"/>
          </a:xfrm>
          <a:prstGeom prst="rect">
            <a:avLst/>
          </a:prstGeom>
          <a:noFill/>
          <a:ln>
            <a:noFill/>
          </a:ln>
        </p:spPr>
        <p:txBody>
          <a:bodyPr spcFirstLastPara="1" wrap="square" lIns="121900" tIns="121900" rIns="121900" bIns="121900" anchor="t" anchorCtr="0">
            <a:spAutoFit/>
          </a:bodyPr>
          <a:lstStyle/>
          <a:p>
            <a:pPr lvl="0">
              <a:buSzPts val="3100"/>
            </a:pPr>
            <a:r>
              <a:rPr lang="pl-PL" sz="2800" b="1" dirty="0">
                <a:solidFill>
                  <a:schemeClr val="dk1"/>
                </a:solidFill>
                <a:latin typeface="Barlow Semi Condensed"/>
                <a:ea typeface="Barlow Semi Condensed"/>
                <a:cs typeface="Barlow Semi Condensed"/>
                <a:sym typeface="Barlow Semi Condensed"/>
              </a:rPr>
              <a:t>MUL</a:t>
            </a:r>
            <a:r>
              <a:rPr lang="et-EE" sz="2800" b="1" dirty="0">
                <a:solidFill>
                  <a:schemeClr val="dk1"/>
                </a:solidFill>
                <a:latin typeface="Barlow Semi Condensed"/>
                <a:ea typeface="Barlow Semi Condensed"/>
                <a:cs typeface="Barlow Semi Condensed"/>
                <a:sym typeface="Barlow Semi Condensed"/>
              </a:rPr>
              <a:t>TŠ</a:t>
            </a:r>
            <a:r>
              <a:rPr lang="pl-PL" sz="2800" b="1" dirty="0">
                <a:solidFill>
                  <a:schemeClr val="dk1"/>
                </a:solidFill>
                <a:latin typeface="Barlow Semi Condensed"/>
                <a:ea typeface="Barlow Semi Condensed"/>
                <a:cs typeface="Barlow Semi Condensed"/>
                <a:sym typeface="Barlow Semi Condensed"/>
              </a:rPr>
              <a:t> = </a:t>
            </a:r>
            <a:r>
              <a:rPr lang="pl-PL" sz="2800" b="1" dirty="0" err="1">
                <a:solidFill>
                  <a:schemeClr val="dk1"/>
                </a:solidFill>
                <a:latin typeface="Barlow Semi Condensed"/>
                <a:ea typeface="Barlow Semi Condensed"/>
                <a:cs typeface="Barlow Semi Condensed"/>
                <a:sym typeface="Barlow Semi Condensed"/>
              </a:rPr>
              <a:t>lisage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peale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orgaaniline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materjal</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Kõik</a:t>
            </a:r>
            <a:r>
              <a:rPr lang="pl-PL" sz="2800" dirty="0">
                <a:solidFill>
                  <a:schemeClr val="dk1"/>
                </a:solidFill>
                <a:latin typeface="Barlow Semi Condensed"/>
                <a:ea typeface="Barlow Semi Condensed"/>
                <a:cs typeface="Barlow Semi Condensed"/>
                <a:sym typeface="Barlow Semi Condensed"/>
              </a:rPr>
              <a:t>, mis </a:t>
            </a:r>
            <a:r>
              <a:rPr lang="pl-PL" sz="2800" dirty="0" err="1">
                <a:solidFill>
                  <a:schemeClr val="dk1"/>
                </a:solidFill>
                <a:latin typeface="Barlow Semi Condensed"/>
                <a:ea typeface="Barlow Semi Condensed"/>
                <a:cs typeface="Barlow Semi Condensed"/>
                <a:sym typeface="Barlow Semi Condensed"/>
              </a:rPr>
              <a:t>oli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elus</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milles</a:t>
            </a:r>
            <a:r>
              <a:rPr lang="pl-PL" sz="2800" dirty="0">
                <a:solidFill>
                  <a:schemeClr val="dk1"/>
                </a:solidFill>
                <a:latin typeface="Barlow Semi Condensed"/>
                <a:ea typeface="Barlow Semi Condensed"/>
                <a:cs typeface="Barlow Semi Condensed"/>
                <a:sym typeface="Barlow Semi Condensed"/>
              </a:rPr>
              <a:t> pole </a:t>
            </a:r>
            <a:r>
              <a:rPr lang="pl-PL" sz="2800" dirty="0" err="1">
                <a:solidFill>
                  <a:schemeClr val="dk1"/>
                </a:solidFill>
                <a:latin typeface="Barlow Semi Condensed"/>
                <a:ea typeface="Barlow Semi Condensed"/>
                <a:cs typeface="Barlow Semi Condensed"/>
                <a:sym typeface="Barlow Semi Condensed"/>
              </a:rPr>
              <a:t>mürki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Näiteks</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Hein</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vill</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õled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rohulõikused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lehed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puulaastud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saepuru</a:t>
            </a:r>
            <a:r>
              <a:rPr lang="pl-PL" sz="2800" dirty="0">
                <a:solidFill>
                  <a:schemeClr val="dk1"/>
                </a:solidFill>
                <a:latin typeface="Barlow Semi Condensed"/>
                <a:ea typeface="Barlow Semi Condensed"/>
                <a:cs typeface="Barlow Semi Condensed"/>
                <a:sym typeface="Barlow Semi Condensed"/>
              </a:rPr>
              <a:t> </a:t>
            </a:r>
            <a:r>
              <a:rPr lang="pl-PL" sz="2800" b="1" dirty="0">
                <a:solidFill>
                  <a:schemeClr val="dk1"/>
                </a:solidFill>
                <a:latin typeface="Barlow Semi Condensed"/>
                <a:ea typeface="Barlow Semi Condensed"/>
                <a:cs typeface="Barlow Semi Condensed"/>
                <a:sym typeface="Barlow Semi Condensed"/>
              </a:rPr>
              <a:t>
</a:t>
            </a:r>
            <a:endParaRPr lang="et-EE" sz="2800" b="1" dirty="0">
              <a:solidFill>
                <a:schemeClr val="dk1"/>
              </a:solidFill>
              <a:latin typeface="Barlow Semi Condensed"/>
              <a:ea typeface="Barlow Semi Condensed"/>
              <a:cs typeface="Barlow Semi Condensed"/>
              <a:sym typeface="Barlow Semi Condensed"/>
            </a:endParaRPr>
          </a:p>
          <a:p>
            <a:pPr lvl="0">
              <a:buSzPts val="3100"/>
            </a:pPr>
            <a:r>
              <a:rPr lang="et-EE" sz="2800" b="1" dirty="0">
                <a:solidFill>
                  <a:schemeClr val="dk1"/>
                </a:solidFill>
                <a:latin typeface="Barlow Semi Condensed"/>
                <a:ea typeface="Barlow Semi Condensed"/>
                <a:cs typeface="Barlow Semi Condensed"/>
                <a:sym typeface="Barlow Semi Condensed"/>
              </a:rPr>
              <a:t>Millal</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Alati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Looduses</a:t>
            </a:r>
            <a:r>
              <a:rPr lang="pl-PL" sz="2800" dirty="0">
                <a:solidFill>
                  <a:schemeClr val="dk1"/>
                </a:solidFill>
                <a:latin typeface="Barlow Semi Condensed"/>
                <a:ea typeface="Barlow Semi Condensed"/>
                <a:cs typeface="Barlow Semi Condensed"/>
                <a:sym typeface="Barlow Semi Condensed"/>
              </a:rPr>
              <a:t> on </a:t>
            </a:r>
            <a:r>
              <a:rPr lang="pl-PL" sz="2800" dirty="0" err="1">
                <a:solidFill>
                  <a:schemeClr val="dk1"/>
                </a:solidFill>
                <a:latin typeface="Barlow Semi Condensed"/>
                <a:ea typeface="Barlow Semi Condensed"/>
                <a:cs typeface="Barlow Semi Condensed"/>
                <a:sym typeface="Barlow Semi Condensed"/>
              </a:rPr>
              <a:t>mullal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alati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peal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orgaanilise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materjali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kiht</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ülioluline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reguleerimiseks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päikesevalguse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varjutamiseks</a:t>
            </a:r>
            <a:r>
              <a:rPr lang="pl-PL" sz="2800" dirty="0">
                <a:solidFill>
                  <a:schemeClr val="dk1"/>
                </a:solidFill>
                <a:latin typeface="Barlow Semi Condensed"/>
                <a:ea typeface="Barlow Semi Condensed"/>
                <a:cs typeface="Barlow Semi Condensed"/>
                <a:sym typeface="Barlow Semi Condensed"/>
              </a:rPr>
              <a:t>, et </a:t>
            </a:r>
            <a:r>
              <a:rPr lang="pl-PL" sz="2800" dirty="0" err="1">
                <a:solidFill>
                  <a:schemeClr val="dk1"/>
                </a:solidFill>
                <a:latin typeface="Barlow Semi Condensed"/>
                <a:ea typeface="Barlow Semi Condensed"/>
                <a:cs typeface="Barlow Semi Condensed"/>
                <a:sym typeface="Barlow Semi Condensed"/>
              </a:rPr>
              <a:t>mullaelu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saaks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areneda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jne</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pic>
        <p:nvPicPr>
          <p:cNvPr id="309" name="Google Shape;309;g2d3a4c777a5_0_504"/>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310" name="Google Shape;310;g2d3a4c777a5_0_504"/>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d3a4c777a5_0_511"/>
          <p:cNvSpPr txBox="1">
            <a:spLocks noGrp="1"/>
          </p:cNvSpPr>
          <p:nvPr>
            <p:ph type="title"/>
          </p:nvPr>
        </p:nvSpPr>
        <p:spPr>
          <a:xfrm>
            <a:off x="554133" y="791156"/>
            <a:ext cx="15147600" cy="1017900"/>
          </a:xfrm>
          <a:prstGeom prst="rect">
            <a:avLst/>
          </a:prstGeom>
          <a:noFill/>
          <a:ln>
            <a:noFill/>
          </a:ln>
        </p:spPr>
        <p:txBody>
          <a:bodyPr spcFirstLastPara="1" wrap="square" lIns="121900" tIns="121900" rIns="121900" bIns="121900" anchor="t" anchorCtr="0">
            <a:normAutofit/>
          </a:bodyPr>
          <a:lstStyle/>
          <a:p>
            <a:pPr marL="0" lvl="0" indent="0" algn="l" rtl="0">
              <a:lnSpc>
                <a:spcPct val="100000"/>
              </a:lnSpc>
              <a:spcBef>
                <a:spcPts val="0"/>
              </a:spcBef>
              <a:spcAft>
                <a:spcPts val="0"/>
              </a:spcAft>
              <a:buSzPts val="3700"/>
              <a:buNone/>
            </a:pPr>
            <a:endParaRPr/>
          </a:p>
        </p:txBody>
      </p:sp>
      <p:sp>
        <p:nvSpPr>
          <p:cNvPr id="316" name="Google Shape;316;g2d3a4c777a5_0_511"/>
          <p:cNvSpPr txBox="1">
            <a:spLocks noGrp="1"/>
          </p:cNvSpPr>
          <p:nvPr>
            <p:ph type="body" idx="1"/>
          </p:nvPr>
        </p:nvSpPr>
        <p:spPr>
          <a:xfrm>
            <a:off x="554133" y="2048844"/>
            <a:ext cx="15147600" cy="60735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17" name="Google Shape;317;g2d3a4c777a5_0_511"/>
          <p:cNvPicPr preferRelativeResize="0"/>
          <p:nvPr/>
        </p:nvPicPr>
        <p:blipFill rotWithShape="1">
          <a:blip r:embed="rId3">
            <a:alphaModFix/>
          </a:blip>
          <a:srcRect/>
          <a:stretch/>
        </p:blipFill>
        <p:spPr>
          <a:xfrm>
            <a:off x="0" y="-2667000"/>
            <a:ext cx="12192005" cy="1219200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2d3a4c777a5_0_517"/>
          <p:cNvSpPr txBox="1">
            <a:spLocks noGrp="1"/>
          </p:cNvSpPr>
          <p:nvPr>
            <p:ph type="title"/>
          </p:nvPr>
        </p:nvSpPr>
        <p:spPr>
          <a:xfrm>
            <a:off x="554133" y="791156"/>
            <a:ext cx="15147600" cy="1017900"/>
          </a:xfrm>
          <a:prstGeom prst="rect">
            <a:avLst/>
          </a:prstGeom>
          <a:noFill/>
          <a:ln>
            <a:noFill/>
          </a:ln>
        </p:spPr>
        <p:txBody>
          <a:bodyPr spcFirstLastPara="1" wrap="square" lIns="121900" tIns="121900" rIns="121900" bIns="121900" anchor="t" anchorCtr="0">
            <a:normAutofit/>
          </a:bodyPr>
          <a:lstStyle/>
          <a:p>
            <a:pPr marL="0" lvl="0" indent="0" algn="l" rtl="0">
              <a:lnSpc>
                <a:spcPct val="100000"/>
              </a:lnSpc>
              <a:spcBef>
                <a:spcPts val="0"/>
              </a:spcBef>
              <a:spcAft>
                <a:spcPts val="0"/>
              </a:spcAft>
              <a:buSzPts val="3700"/>
              <a:buNone/>
            </a:pPr>
            <a:endParaRPr/>
          </a:p>
        </p:txBody>
      </p:sp>
      <p:sp>
        <p:nvSpPr>
          <p:cNvPr id="323" name="Google Shape;323;g2d3a4c777a5_0_517"/>
          <p:cNvSpPr txBox="1">
            <a:spLocks noGrp="1"/>
          </p:cNvSpPr>
          <p:nvPr>
            <p:ph type="body" idx="1"/>
          </p:nvPr>
        </p:nvSpPr>
        <p:spPr>
          <a:xfrm>
            <a:off x="554133" y="2048844"/>
            <a:ext cx="15147600" cy="60735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24" name="Google Shape;324;g2d3a4c777a5_0_517"/>
          <p:cNvPicPr preferRelativeResize="0"/>
          <p:nvPr/>
        </p:nvPicPr>
        <p:blipFill rotWithShape="1">
          <a:blip r:embed="rId3">
            <a:alphaModFix/>
          </a:blip>
          <a:srcRect/>
          <a:stretch/>
        </p:blipFill>
        <p:spPr>
          <a:xfrm>
            <a:off x="0" y="-666933"/>
            <a:ext cx="12192005" cy="9144004"/>
          </a:xfrm>
          <a:prstGeom prst="rect">
            <a:avLst/>
          </a:prstGeom>
          <a:noFill/>
          <a:ln>
            <a:noFill/>
          </a:ln>
        </p:spPr>
      </p:pic>
      <p:pic>
        <p:nvPicPr>
          <p:cNvPr id="325" name="Google Shape;325;g2d3a4c777a5_0_517"/>
          <p:cNvPicPr preferRelativeResize="0"/>
          <p:nvPr/>
        </p:nvPicPr>
        <p:blipFill rotWithShape="1">
          <a:blip r:embed="rId4">
            <a:alphaModFix/>
          </a:blip>
          <a:srcRect l="10009" r="3627"/>
          <a:stretch/>
        </p:blipFill>
        <p:spPr>
          <a:xfrm>
            <a:off x="10256250" y="70725"/>
            <a:ext cx="1844850" cy="7460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2d3a4c777a5_0_524"/>
          <p:cNvSpPr txBox="1"/>
          <p:nvPr/>
        </p:nvSpPr>
        <p:spPr>
          <a:xfrm>
            <a:off x="497767" y="1757750"/>
            <a:ext cx="11119200" cy="1969730"/>
          </a:xfrm>
          <a:prstGeom prst="rect">
            <a:avLst/>
          </a:prstGeom>
          <a:noFill/>
          <a:ln>
            <a:noFill/>
          </a:ln>
        </p:spPr>
        <p:txBody>
          <a:bodyPr spcFirstLastPara="1" wrap="square" lIns="121900" tIns="121900" rIns="121900" bIns="121900" anchor="t" anchorCtr="0">
            <a:spAutoFit/>
          </a:bodyPr>
          <a:lstStyle/>
          <a:p>
            <a:pPr lvl="0">
              <a:buSzPts val="3100"/>
            </a:pPr>
            <a:r>
              <a:rPr lang="pl-PL" sz="2800" b="1" dirty="0" err="1">
                <a:solidFill>
                  <a:schemeClr val="dk1"/>
                </a:solidFill>
                <a:latin typeface="Barlow Semi Condensed"/>
                <a:ea typeface="Barlow Semi Condensed"/>
                <a:cs typeface="Barlow Semi Condensed"/>
                <a:sym typeface="Barlow Semi Condensed"/>
              </a:rPr>
              <a:t>Maastiku</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kujundamine</a:t>
            </a:r>
            <a:r>
              <a:rPr lang="pl-PL" sz="2800" b="1"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Pinnavormide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kohandamine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nende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paremaks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toimimiseks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Maa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kiropraktika</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Veepeetustehnikad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kipuvad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ära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hoidma</a:t>
            </a:r>
            <a:r>
              <a:rPr lang="pl-PL" sz="2800" dirty="0">
                <a:solidFill>
                  <a:schemeClr val="dk1"/>
                </a:solidFill>
                <a:latin typeface="Barlow Semi Condensed"/>
                <a:ea typeface="Barlow Semi Condensed"/>
                <a:cs typeface="Barlow Semi Condensed"/>
                <a:sym typeface="Barlow Semi Condensed"/>
              </a:rPr>
              <a:t> ka </a:t>
            </a:r>
            <a:r>
              <a:rPr lang="pl-PL" sz="2800" dirty="0" err="1">
                <a:solidFill>
                  <a:schemeClr val="dk1"/>
                </a:solidFill>
                <a:latin typeface="Barlow Semi Condensed"/>
                <a:ea typeface="Barlow Semi Condensed"/>
                <a:cs typeface="Barlow Semi Condensed"/>
                <a:sym typeface="Barlow Semi Condensed"/>
              </a:rPr>
              <a:t>erosiooni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aeglustades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vett</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suurendades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mullas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viljakust</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sp>
        <p:nvSpPr>
          <p:cNvPr id="331" name="Google Shape;331;g2d3a4c777a5_0_524"/>
          <p:cNvSpPr txBox="1"/>
          <p:nvPr/>
        </p:nvSpPr>
        <p:spPr>
          <a:xfrm>
            <a:off x="468075" y="3903250"/>
            <a:ext cx="11178600" cy="1908184"/>
          </a:xfrm>
          <a:prstGeom prst="rect">
            <a:avLst/>
          </a:prstGeom>
          <a:noFill/>
          <a:ln>
            <a:noFill/>
          </a:ln>
        </p:spPr>
        <p:txBody>
          <a:bodyPr spcFirstLastPara="1" wrap="square" lIns="91425" tIns="91425" rIns="91425" bIns="91425" anchor="t" anchorCtr="0">
            <a:spAutoFit/>
          </a:bodyPr>
          <a:lstStyle/>
          <a:p>
            <a:pPr lvl="0">
              <a:buSzPts val="3100"/>
            </a:pPr>
            <a:r>
              <a:rPr lang="et-EE" sz="2800" b="1" dirty="0">
                <a:solidFill>
                  <a:schemeClr val="dk1"/>
                </a:solidFill>
                <a:latin typeface="Barlow Semi Condensed"/>
                <a:ea typeface="Barlow Semi Condensed"/>
                <a:cs typeface="Barlow Semi Condensed"/>
                <a:sym typeface="Barlow Semi Condensed"/>
              </a:rPr>
              <a:t>Millal</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Lame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maa</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tx1"/>
                </a:solidFill>
                <a:latin typeface="Barlow Semi Condensed"/>
                <a:ea typeface="Barlow Semi Condensed"/>
                <a:cs typeface="Barlow Semi Condensed"/>
                <a:sym typeface="Barlow Semi Condensed"/>
              </a:rPr>
              <a:t>Hugelkultur</a:t>
            </a:r>
            <a:r>
              <a:rPr lang="pl-PL" sz="2800" dirty="0">
                <a:solidFill>
                  <a:schemeClr val="tx1"/>
                </a:solidFill>
                <a:latin typeface="Barlow Semi Condensed"/>
                <a:ea typeface="Barlow Semi Condensed"/>
                <a:cs typeface="Barlow Semi Condensed"/>
                <a:sym typeface="Barlow Semi Condensed"/>
              </a:rPr>
              <a:t>
Kalle ▸ </a:t>
            </a:r>
            <a:r>
              <a:rPr lang="pl-PL" sz="2800" dirty="0" err="1">
                <a:solidFill>
                  <a:schemeClr val="tx1"/>
                </a:solidFill>
                <a:latin typeface="Barlow Semi Condensed"/>
                <a:ea typeface="Barlow Semi Condensed"/>
                <a:cs typeface="Barlow Semi Condensed"/>
                <a:sym typeface="Barlow Semi Condensed"/>
              </a:rPr>
              <a:t>Terrassid</a:t>
            </a:r>
            <a:r>
              <a:rPr lang="pl-PL" sz="2800" dirty="0">
                <a:solidFill>
                  <a:schemeClr val="tx1"/>
                </a:solidFill>
                <a:latin typeface="Barlow Semi Condensed"/>
                <a:ea typeface="Barlow Semi Condensed"/>
                <a:cs typeface="Barlow Semi Condensed"/>
                <a:sym typeface="Barlow Semi Condensed"/>
              </a:rPr>
              <a:t>, s</a:t>
            </a:r>
            <a:r>
              <a:rPr lang="et-EE" sz="2800" dirty="0" err="1">
                <a:solidFill>
                  <a:schemeClr val="tx1"/>
                </a:solidFill>
                <a:latin typeface="Barlow Semi Condensed"/>
                <a:ea typeface="Barlow Semi Condensed"/>
                <a:cs typeface="Barlow Semi Condensed"/>
                <a:sym typeface="Barlow Semi Condensed"/>
              </a:rPr>
              <a:t>üvendid</a:t>
            </a:r>
            <a:r>
              <a:rPr lang="pl-PL" sz="2800" dirty="0">
                <a:solidFill>
                  <a:schemeClr val="tx1"/>
                </a:solidFill>
                <a:latin typeface="Barlow Semi Condensed"/>
                <a:ea typeface="Barlow Semi Condensed"/>
                <a:cs typeface="Barlow Semi Condensed"/>
                <a:sym typeface="Barlow Semi Condensed"/>
              </a:rPr>
              <a:t> </a:t>
            </a:r>
            <a:r>
              <a:rPr lang="pl-PL" sz="2800" dirty="0" err="1">
                <a:solidFill>
                  <a:schemeClr val="tx1"/>
                </a:solidFill>
                <a:latin typeface="Barlow Semi Condensed"/>
                <a:ea typeface="Barlow Semi Condensed"/>
                <a:cs typeface="Barlow Semi Condensed"/>
                <a:sym typeface="Barlow Semi Condensed"/>
              </a:rPr>
              <a:t>või</a:t>
            </a:r>
            <a:r>
              <a:rPr lang="pl-PL" sz="2800" dirty="0">
                <a:solidFill>
                  <a:schemeClr val="tx1"/>
                </a:solidFill>
                <a:latin typeface="Barlow Semi Condensed"/>
                <a:ea typeface="Barlow Semi Condensed"/>
                <a:cs typeface="Barlow Semi Condensed"/>
                <a:sym typeface="Barlow Semi Condensed"/>
              </a:rPr>
              <a:t> </a:t>
            </a:r>
            <a:r>
              <a:rPr lang="pl-PL" sz="2800" dirty="0" err="1">
                <a:solidFill>
                  <a:schemeClr val="tx1"/>
                </a:solidFill>
                <a:latin typeface="Barlow Semi Condensed"/>
                <a:ea typeface="Barlow Semi Condensed"/>
                <a:cs typeface="Barlow Semi Condensed"/>
                <a:sym typeface="Barlow Semi Condensed"/>
              </a:rPr>
              <a:t>terrassid</a:t>
            </a:r>
            <a:r>
              <a:rPr lang="pl-PL" sz="2800" dirty="0">
                <a:solidFill>
                  <a:schemeClr val="tx1"/>
                </a:solidFill>
                <a:latin typeface="Barlow Semi Condensed"/>
                <a:ea typeface="Barlow Semi Condensed"/>
                <a:cs typeface="Barlow Semi Condensed"/>
                <a:sym typeface="Barlow Semi Condensed"/>
              </a:rPr>
              <a:t> </a:t>
            </a:r>
            <a:r>
              <a:rPr lang="pl-PL" sz="2800" dirty="0" err="1">
                <a:solidFill>
                  <a:schemeClr val="tx1"/>
                </a:solidFill>
                <a:latin typeface="Barlow Semi Condensed"/>
                <a:ea typeface="Barlow Semi Condensed"/>
                <a:cs typeface="Barlow Semi Condensed"/>
                <a:sym typeface="Barlow Semi Condensed"/>
              </a:rPr>
              <a:t>koos</a:t>
            </a:r>
            <a:r>
              <a:rPr lang="pl-PL" sz="2800" dirty="0">
                <a:solidFill>
                  <a:schemeClr val="tx1"/>
                </a:solidFill>
                <a:latin typeface="Barlow Semi Condensed"/>
                <a:ea typeface="Barlow Semi Condensed"/>
                <a:cs typeface="Barlow Semi Condensed"/>
                <a:sym typeface="Barlow Semi Condensed"/>
              </a:rPr>
              <a:t> </a:t>
            </a:r>
            <a:r>
              <a:rPr lang="et-EE" sz="2800" dirty="0">
                <a:solidFill>
                  <a:schemeClr val="tx1"/>
                </a:solidFill>
                <a:latin typeface="Barlow Semi Condensed"/>
                <a:ea typeface="Barlow Semi Condensed"/>
                <a:cs typeface="Barlow Semi Condensed"/>
                <a:sym typeface="Barlow Semi Condensed"/>
              </a:rPr>
              <a:t>süvenditega</a:t>
            </a:r>
            <a:r>
              <a:rPr lang="pl-PL" sz="2800" dirty="0">
                <a:solidFill>
                  <a:schemeClr val="tx1"/>
                </a:solidFill>
                <a:latin typeface="Barlow Semi Condensed"/>
                <a:ea typeface="Barlow Semi Condensed"/>
                <a:cs typeface="Barlow Semi Condensed"/>
                <a:sym typeface="Barlow Semi Condensed"/>
              </a:rPr>
              <a:t> </a:t>
            </a:r>
            <a:r>
              <a:rPr lang="pl-PL" sz="2800" dirty="0">
                <a:solidFill>
                  <a:schemeClr val="dk1"/>
                </a:solidFill>
                <a:latin typeface="Barlow Semi Condensed"/>
                <a:ea typeface="Barlow Semi Condensed"/>
                <a:cs typeface="Barlow Semi Condensed"/>
                <a:sym typeface="Barlow Semi Condensed"/>
              </a:rPr>
              <a:t>
Talu </a:t>
            </a:r>
            <a:r>
              <a:rPr lang="pl-PL" sz="2800" dirty="0" err="1">
                <a:solidFill>
                  <a:schemeClr val="dk1"/>
                </a:solidFill>
                <a:latin typeface="Barlow Semi Condensed"/>
                <a:ea typeface="Barlow Semi Condensed"/>
                <a:cs typeface="Barlow Semi Condensed"/>
                <a:sym typeface="Barlow Semi Condensed"/>
              </a:rPr>
              <a:t>skaala</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Yeomani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Keyline'i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koristamine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väiksemate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tammide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seeria</a:t>
            </a:r>
            <a:endParaRPr sz="2800" i="0" u="none" strike="noStrike" cap="none" dirty="0">
              <a:solidFill>
                <a:schemeClr val="dk1"/>
              </a:solidFill>
              <a:latin typeface="Barlow Condensed"/>
              <a:ea typeface="Barlow Condensed"/>
              <a:cs typeface="Barlow Condensed"/>
              <a:sym typeface="Barlow Condensed"/>
            </a:endParaRPr>
          </a:p>
        </p:txBody>
      </p:sp>
      <p:pic>
        <p:nvPicPr>
          <p:cNvPr id="332" name="Google Shape;332;g2d3a4c777a5_0_524"/>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333" name="Google Shape;333;g2d3a4c777a5_0_524"/>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2d3a4c777a5_0_53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339" name="Google Shape;339;g2d3a4c777a5_0_53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40" name="Google Shape;340;g2d3a4c777a5_0_532"/>
          <p:cNvPicPr preferRelativeResize="0"/>
          <p:nvPr/>
        </p:nvPicPr>
        <p:blipFill rotWithShape="1">
          <a:blip r:embed="rId3">
            <a:alphaModFix/>
          </a:blip>
          <a:srcRect/>
          <a:stretch/>
        </p:blipFill>
        <p:spPr>
          <a:xfrm>
            <a:off x="0" y="-863607"/>
            <a:ext cx="12192000" cy="7721608"/>
          </a:xfrm>
          <a:prstGeom prst="rect">
            <a:avLst/>
          </a:prstGeom>
          <a:noFill/>
          <a:ln>
            <a:noFill/>
          </a:ln>
        </p:spPr>
      </p:pic>
      <p:sp>
        <p:nvSpPr>
          <p:cNvPr id="341" name="Google Shape;341;g2d3a4c777a5_0_532"/>
          <p:cNvSpPr txBox="1"/>
          <p:nvPr/>
        </p:nvSpPr>
        <p:spPr>
          <a:xfrm>
            <a:off x="152400" y="639662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2d3a4c777a5_0_53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347" name="Google Shape;347;g2d3a4c777a5_0_53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48" name="Google Shape;348;g2d3a4c777a5_0_539"/>
          <p:cNvPicPr preferRelativeResize="0"/>
          <p:nvPr/>
        </p:nvPicPr>
        <p:blipFill rotWithShape="1">
          <a:blip r:embed="rId3">
            <a:alphaModFix/>
          </a:blip>
          <a:srcRect/>
          <a:stretch/>
        </p:blipFill>
        <p:spPr>
          <a:xfrm>
            <a:off x="0" y="-2667000"/>
            <a:ext cx="12192005" cy="12192005"/>
          </a:xfrm>
          <a:prstGeom prst="rect">
            <a:avLst/>
          </a:prstGeom>
          <a:noFill/>
          <a:ln>
            <a:noFill/>
          </a:ln>
        </p:spPr>
      </p:pic>
      <p:sp>
        <p:nvSpPr>
          <p:cNvPr id="349" name="Google Shape;349;g2d3a4c777a5_0_539"/>
          <p:cNvSpPr txBox="1"/>
          <p:nvPr/>
        </p:nvSpPr>
        <p:spPr>
          <a:xfrm>
            <a:off x="1215700" y="1356875"/>
            <a:ext cx="3000000" cy="631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pl-PL" sz="2900" b="0" i="0" u="none" strike="noStrike" cap="none" dirty="0" err="1">
                <a:solidFill>
                  <a:schemeClr val="lt1"/>
                </a:solidFill>
                <a:latin typeface="Barlow Condensed"/>
                <a:ea typeface="Barlow Condensed"/>
                <a:cs typeface="Barlow Condensed"/>
                <a:sym typeface="Barlow Condensed"/>
              </a:rPr>
              <a:t>Swales</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d3a4c777a5_0_54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55" name="Google Shape;355;g2d3a4c777a5_0_546"/>
          <p:cNvPicPr preferRelativeResize="0"/>
          <p:nvPr/>
        </p:nvPicPr>
        <p:blipFill rotWithShape="1">
          <a:blip r:embed="rId3">
            <a:alphaModFix/>
          </a:blip>
          <a:srcRect/>
          <a:stretch/>
        </p:blipFill>
        <p:spPr>
          <a:xfrm>
            <a:off x="0" y="-1238250"/>
            <a:ext cx="12192000" cy="9144000"/>
          </a:xfrm>
          <a:prstGeom prst="rect">
            <a:avLst/>
          </a:prstGeom>
          <a:noFill/>
          <a:ln>
            <a:noFill/>
          </a:ln>
        </p:spPr>
      </p:pic>
      <p:sp>
        <p:nvSpPr>
          <p:cNvPr id="356" name="Google Shape;356;g2d3a4c777a5_0_546"/>
          <p:cNvSpPr txBox="1"/>
          <p:nvPr/>
        </p:nvSpPr>
        <p:spPr>
          <a:xfrm>
            <a:off x="415600" y="6248400"/>
            <a:ext cx="3000000" cy="569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pl-PL" sz="1200" b="1" i="0" u="none" strike="noStrike" cap="none">
                <a:solidFill>
                  <a:schemeClr val="lt1"/>
                </a:solidFill>
                <a:latin typeface="Arial"/>
                <a:ea typeface="Arial"/>
                <a:cs typeface="Arial"/>
                <a:sym typeface="Arial"/>
              </a:rPr>
              <a:t>Caleb Larson</a:t>
            </a:r>
            <a:endParaRPr sz="12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hugelkultur forum at permies</a:t>
            </a:r>
            <a:endParaRPr sz="1200" b="1" i="0" u="none" strike="noStrike" cap="none">
              <a:solidFill>
                <a:schemeClr val="lt1"/>
              </a:solidFill>
              <a:highlight>
                <a:srgbClr val="EBDCC5"/>
              </a:highlight>
              <a:latin typeface="Arial"/>
              <a:ea typeface="Arial"/>
              <a:cs typeface="Arial"/>
              <a:sym typeface="Arial"/>
            </a:endParaRPr>
          </a:p>
        </p:txBody>
      </p:sp>
      <p:sp>
        <p:nvSpPr>
          <p:cNvPr id="357" name="Google Shape;357;g2d3a4c777a5_0_546"/>
          <p:cNvSpPr txBox="1"/>
          <p:nvPr/>
        </p:nvSpPr>
        <p:spPr>
          <a:xfrm>
            <a:off x="415600" y="1536625"/>
            <a:ext cx="3000000" cy="631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pl-PL" sz="2900" b="0" i="0" u="none" strike="noStrike" cap="none" dirty="0" err="1">
                <a:solidFill>
                  <a:schemeClr val="lt1"/>
                </a:solidFill>
                <a:latin typeface="Barlow Condensed"/>
                <a:ea typeface="Barlow Condensed"/>
                <a:cs typeface="Barlow Condensed"/>
                <a:sym typeface="Barlow Condensed"/>
              </a:rPr>
              <a:t>Hugelkultur</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eb87d1ab1a_0_18"/>
          <p:cNvSpPr txBox="1">
            <a:spLocks noGrp="1"/>
          </p:cNvSpPr>
          <p:nvPr>
            <p:ph type="title"/>
          </p:nvPr>
        </p:nvSpPr>
        <p:spPr>
          <a:xfrm>
            <a:off x="838200" y="628990"/>
            <a:ext cx="10515600" cy="1008300"/>
          </a:xfrm>
          <a:prstGeom prst="rect">
            <a:avLst/>
          </a:prstGeom>
          <a:noFill/>
          <a:ln>
            <a:noFill/>
          </a:ln>
        </p:spPr>
        <p:txBody>
          <a:bodyPr spcFirstLastPara="1" wrap="square" lIns="91425" tIns="45700" rIns="91425" bIns="45700" anchor="ctr" anchorCtr="0">
            <a:normAutofit/>
          </a:bodyPr>
          <a:lstStyle/>
          <a:p>
            <a:pPr lvl="0">
              <a:buSzPct val="100000"/>
            </a:pPr>
            <a:r>
              <a:rPr lang="pl-PL" dirty="0" err="1"/>
              <a:t>Sisu</a:t>
            </a:r>
            <a:r>
              <a:rPr lang="et-EE" dirty="0"/>
              <a:t>kord</a:t>
            </a:r>
            <a:r>
              <a:rPr lang="pl-PL" dirty="0"/>
              <a:t>:</a:t>
            </a:r>
            <a:endParaRPr dirty="0"/>
          </a:p>
        </p:txBody>
      </p:sp>
      <p:sp>
        <p:nvSpPr>
          <p:cNvPr id="140" name="Google Shape;140;g2eb87d1ab1a_0_18"/>
          <p:cNvSpPr txBox="1">
            <a:spLocks noGrp="1"/>
          </p:cNvSpPr>
          <p:nvPr>
            <p:ph type="body" idx="1"/>
          </p:nvPr>
        </p:nvSpPr>
        <p:spPr>
          <a:xfrm>
            <a:off x="838200" y="1553476"/>
            <a:ext cx="10812000" cy="4460100"/>
          </a:xfrm>
          <a:prstGeom prst="rect">
            <a:avLst/>
          </a:prstGeom>
          <a:noFill/>
          <a:ln>
            <a:noFill/>
          </a:ln>
        </p:spPr>
        <p:txBody>
          <a:bodyPr spcFirstLastPara="1" wrap="square" lIns="91425" tIns="45700" rIns="91425" bIns="45700" anchor="t" anchorCtr="0">
            <a:noAutofit/>
          </a:bodyPr>
          <a:lstStyle/>
          <a:p>
            <a:pPr marL="514350" lvl="0" indent="-461962">
              <a:lnSpc>
                <a:spcPct val="105000"/>
              </a:lnSpc>
              <a:spcBef>
                <a:spcPts val="0"/>
              </a:spcBef>
              <a:buSzPts val="1975"/>
              <a:buFont typeface="Calibri"/>
              <a:buAutoNum type="arabicPeriod"/>
            </a:pPr>
            <a:r>
              <a:rPr lang="pl-PL" sz="1975" dirty="0" err="1"/>
              <a:t>Sõnastik</a:t>
            </a:r>
            <a:endParaRPr lang="et-EE" sz="1975" dirty="0"/>
          </a:p>
          <a:p>
            <a:pPr marL="514350" lvl="0" indent="-461962">
              <a:lnSpc>
                <a:spcPct val="105000"/>
              </a:lnSpc>
              <a:spcBef>
                <a:spcPts val="0"/>
              </a:spcBef>
              <a:buSzPts val="1975"/>
              <a:buFont typeface="+mj-lt"/>
              <a:buAutoNum type="arabicPeriod"/>
            </a:pPr>
            <a:r>
              <a:rPr lang="pl-PL" sz="1975" dirty="0" err="1"/>
              <a:t>Terve</a:t>
            </a:r>
            <a:r>
              <a:rPr lang="pl-PL" sz="1975" dirty="0"/>
              <a:t> </a:t>
            </a:r>
            <a:r>
              <a:rPr lang="pl-PL" sz="1975" dirty="0" err="1"/>
              <a:t>mulla</a:t>
            </a:r>
            <a:r>
              <a:rPr lang="pl-PL" sz="1975" dirty="0"/>
              <a:t> </a:t>
            </a:r>
            <a:r>
              <a:rPr lang="pl-PL" sz="1975" dirty="0" err="1"/>
              <a:t>mõistmine</a:t>
            </a:r>
            <a:r>
              <a:rPr lang="pl-PL" sz="1975" dirty="0"/>
              <a:t>; </a:t>
            </a:r>
            <a:r>
              <a:rPr lang="et-EE" sz="1975" dirty="0"/>
              <a:t>kõrgelt</a:t>
            </a:r>
            <a:r>
              <a:rPr lang="pl-PL" sz="1975" dirty="0"/>
              <a:t> </a:t>
            </a:r>
            <a:r>
              <a:rPr lang="pl-PL" sz="1975" dirty="0" err="1"/>
              <a:t>integreeritud</a:t>
            </a:r>
            <a:r>
              <a:rPr lang="pl-PL" sz="1975" dirty="0"/>
              <a:t> </a:t>
            </a:r>
            <a:r>
              <a:rPr lang="pl-PL" sz="1975" dirty="0" err="1"/>
              <a:t>süsteem</a:t>
            </a:r>
            <a:r>
              <a:rPr lang="pl-PL" sz="1975" dirty="0"/>
              <a:t>
</a:t>
            </a:r>
            <a:r>
              <a:rPr lang="pl-PL" sz="1975" dirty="0" err="1"/>
              <a:t>Õppematerjalid</a:t>
            </a:r>
            <a:r>
              <a:rPr lang="pl-PL" sz="1975" dirty="0"/>
              <a:t>
</a:t>
            </a:r>
            <a:r>
              <a:rPr lang="pl-PL" sz="1975" dirty="0" err="1"/>
              <a:t>Degradeerunud</a:t>
            </a:r>
            <a:r>
              <a:rPr lang="pl-PL" sz="1975" dirty="0"/>
              <a:t> </a:t>
            </a:r>
            <a:r>
              <a:rPr lang="pl-PL" sz="1975" dirty="0" err="1"/>
              <a:t>pinnase</a:t>
            </a:r>
            <a:r>
              <a:rPr lang="pl-PL" sz="1975" dirty="0"/>
              <a:t> </a:t>
            </a:r>
            <a:r>
              <a:rPr lang="pl-PL" sz="1975" dirty="0" err="1"/>
              <a:t>taastamise</a:t>
            </a:r>
            <a:r>
              <a:rPr lang="pl-PL" sz="1975" dirty="0"/>
              <a:t> </a:t>
            </a:r>
            <a:r>
              <a:rPr lang="pl-PL" sz="1975" dirty="0" err="1"/>
              <a:t>meetodid</a:t>
            </a:r>
            <a:r>
              <a:rPr lang="pl-PL" sz="1975" dirty="0"/>
              <a:t>
</a:t>
            </a:r>
            <a:r>
              <a:rPr lang="pl-PL" sz="1975" dirty="0" err="1"/>
              <a:t>Juhtumianalüüsid</a:t>
            </a:r>
            <a:r>
              <a:rPr lang="pl-PL" sz="1975" dirty="0"/>
              <a:t>
		</a:t>
            </a:r>
            <a:r>
              <a:rPr lang="pl-PL" sz="1975" dirty="0" err="1"/>
              <a:t>Sepp</a:t>
            </a:r>
            <a:r>
              <a:rPr lang="pl-PL" sz="1975" dirty="0"/>
              <a:t> Holzer: </a:t>
            </a:r>
            <a:r>
              <a:rPr lang="pl-PL" sz="1975" dirty="0" err="1"/>
              <a:t>Elukestev</a:t>
            </a:r>
            <a:r>
              <a:rPr lang="pl-PL" sz="1975" dirty="0"/>
              <a:t> </a:t>
            </a:r>
            <a:r>
              <a:rPr lang="pl-PL" sz="1975" dirty="0" err="1"/>
              <a:t>innovaatiline</a:t>
            </a:r>
            <a:r>
              <a:rPr lang="pl-PL" sz="1975" dirty="0"/>
              <a:t> </a:t>
            </a:r>
            <a:r>
              <a:rPr lang="pl-PL" sz="1975" dirty="0" err="1"/>
              <a:t>pinnaseehitus</a:t>
            </a:r>
            <a:r>
              <a:rPr lang="pl-PL" sz="1975" dirty="0"/>
              <a:t> </a:t>
            </a:r>
            <a:r>
              <a:rPr lang="pl-PL" sz="1975" dirty="0" err="1"/>
              <a:t>järsul</a:t>
            </a:r>
            <a:r>
              <a:rPr lang="pl-PL" sz="1975" dirty="0"/>
              <a:t> </a:t>
            </a:r>
            <a:r>
              <a:rPr lang="pl-PL" sz="1975" dirty="0" err="1"/>
              <a:t>maastikul</a:t>
            </a:r>
            <a:r>
              <a:rPr lang="pl-PL" sz="1975" dirty="0"/>
              <a:t>
		</a:t>
            </a:r>
            <a:r>
              <a:rPr lang="pl-PL" sz="1975" dirty="0" err="1"/>
              <a:t>Aprikoosikeskus</a:t>
            </a:r>
            <a:r>
              <a:rPr lang="pl-PL" sz="1975" dirty="0"/>
              <a:t>: </a:t>
            </a:r>
            <a:r>
              <a:rPr lang="pl-PL" sz="1975" dirty="0" err="1"/>
              <a:t>surnud</a:t>
            </a:r>
            <a:r>
              <a:rPr lang="pl-PL" sz="1975" dirty="0"/>
              <a:t> </a:t>
            </a:r>
            <a:r>
              <a:rPr lang="pl-PL" sz="1975" dirty="0" err="1"/>
              <a:t>mullaga</a:t>
            </a:r>
            <a:r>
              <a:rPr lang="pl-PL" sz="1975" dirty="0"/>
              <a:t> talu </a:t>
            </a:r>
            <a:r>
              <a:rPr lang="pl-PL" sz="1975" dirty="0" err="1"/>
              <a:t>äratati</a:t>
            </a:r>
            <a:r>
              <a:rPr lang="pl-PL" sz="1975" dirty="0"/>
              <a:t> </a:t>
            </a:r>
            <a:r>
              <a:rPr lang="pl-PL" sz="1975" dirty="0" err="1"/>
              <a:t>ellu</a:t>
            </a:r>
            <a:r>
              <a:rPr lang="pl-PL" sz="1975" dirty="0"/>
              <a:t>
</a:t>
            </a:r>
            <a:r>
              <a:rPr lang="pl-PL" sz="1975" dirty="0" err="1"/>
              <a:t>Täiendavad</a:t>
            </a:r>
            <a:r>
              <a:rPr lang="pl-PL" sz="1975" dirty="0"/>
              <a:t> </a:t>
            </a:r>
            <a:r>
              <a:rPr lang="pl-PL" sz="1975" dirty="0" err="1"/>
              <a:t>materjalid</a:t>
            </a:r>
            <a:r>
              <a:rPr lang="pl-PL" sz="1975" dirty="0"/>
              <a:t>
</a:t>
            </a:r>
            <a:r>
              <a:rPr lang="pl-PL" sz="1975" dirty="0" err="1"/>
              <a:t>Kujutlemine</a:t>
            </a:r>
            <a:r>
              <a:rPr lang="pl-PL" sz="1975" dirty="0"/>
              <a:t> ja </a:t>
            </a:r>
            <a:r>
              <a:rPr lang="pl-PL" sz="1975" dirty="0" err="1"/>
              <a:t>kujundamine</a:t>
            </a:r>
            <a:r>
              <a:rPr lang="pl-PL" sz="1975" dirty="0"/>
              <a:t>
</a:t>
            </a:r>
            <a:r>
              <a:rPr lang="et-EE" sz="1975" dirty="0"/>
              <a:t>Kirjanduse</a:t>
            </a:r>
            <a:r>
              <a:rPr lang="pl-PL" sz="1975" dirty="0"/>
              <a:t> </a:t>
            </a:r>
            <a:r>
              <a:rPr lang="pl-PL" sz="1975" dirty="0" err="1"/>
              <a:t>nimekiri</a:t>
            </a:r>
            <a:endParaRPr sz="175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g2d3a4c777a5_0_553"/>
          <p:cNvPicPr preferRelativeResize="0"/>
          <p:nvPr/>
        </p:nvPicPr>
        <p:blipFill rotWithShape="1">
          <a:blip r:embed="rId3">
            <a:alphaModFix/>
          </a:blip>
          <a:srcRect l="10009" r="3627"/>
          <a:stretch/>
        </p:blipFill>
        <p:spPr>
          <a:xfrm>
            <a:off x="10256250" y="70725"/>
            <a:ext cx="1844850" cy="746025"/>
          </a:xfrm>
          <a:prstGeom prst="rect">
            <a:avLst/>
          </a:prstGeom>
          <a:noFill/>
          <a:ln>
            <a:noFill/>
          </a:ln>
        </p:spPr>
      </p:pic>
      <p:pic>
        <p:nvPicPr>
          <p:cNvPr id="363" name="Google Shape;363;g2d3a4c777a5_0_553"/>
          <p:cNvPicPr preferRelativeResize="0"/>
          <p:nvPr/>
        </p:nvPicPr>
        <p:blipFill rotWithShape="1">
          <a:blip r:embed="rId4">
            <a:alphaModFix/>
          </a:blip>
          <a:srcRect/>
          <a:stretch/>
        </p:blipFill>
        <p:spPr>
          <a:xfrm>
            <a:off x="-225775" y="1456300"/>
            <a:ext cx="6542525" cy="4647325"/>
          </a:xfrm>
          <a:prstGeom prst="rect">
            <a:avLst/>
          </a:prstGeom>
          <a:noFill/>
          <a:ln>
            <a:noFill/>
          </a:ln>
        </p:spPr>
      </p:pic>
      <p:pic>
        <p:nvPicPr>
          <p:cNvPr id="364" name="Google Shape;364;g2d3a4c777a5_0_553"/>
          <p:cNvPicPr preferRelativeResize="0"/>
          <p:nvPr/>
        </p:nvPicPr>
        <p:blipFill rotWithShape="1">
          <a:blip r:embed="rId5">
            <a:alphaModFix/>
          </a:blip>
          <a:srcRect/>
          <a:stretch/>
        </p:blipFill>
        <p:spPr>
          <a:xfrm>
            <a:off x="6316759" y="1456300"/>
            <a:ext cx="5975116" cy="4647325"/>
          </a:xfrm>
          <a:prstGeom prst="rect">
            <a:avLst/>
          </a:prstGeom>
          <a:noFill/>
          <a:ln>
            <a:noFill/>
          </a:ln>
        </p:spPr>
      </p:pic>
      <p:sp>
        <p:nvSpPr>
          <p:cNvPr id="365" name="Google Shape;365;g2d3a4c777a5_0_553"/>
          <p:cNvSpPr txBox="1"/>
          <p:nvPr/>
        </p:nvSpPr>
        <p:spPr>
          <a:xfrm>
            <a:off x="9496800" y="627157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pl-PL" sz="15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https://seppholzer.at/en/</a:t>
            </a:r>
            <a:endParaRPr sz="1800" b="0" i="0" u="none" strike="noStrike" cap="none">
              <a:solidFill>
                <a:schemeClr val="dk1"/>
              </a:solidFill>
              <a:latin typeface="Arial"/>
              <a:ea typeface="Arial"/>
              <a:cs typeface="Arial"/>
              <a:sym typeface="Arial"/>
            </a:endParaRPr>
          </a:p>
        </p:txBody>
      </p:sp>
      <p:sp>
        <p:nvSpPr>
          <p:cNvPr id="366" name="Google Shape;366;g2d3a4c777a5_0_553"/>
          <p:cNvSpPr txBox="1"/>
          <p:nvPr/>
        </p:nvSpPr>
        <p:spPr>
          <a:xfrm>
            <a:off x="415600" y="1536625"/>
            <a:ext cx="3000000" cy="631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pl-PL" sz="2900" b="0" i="0" u="none" strike="noStrike" cap="none" dirty="0" err="1">
                <a:solidFill>
                  <a:schemeClr val="lt1"/>
                </a:solidFill>
                <a:latin typeface="Barlow Condensed"/>
                <a:ea typeface="Barlow Condensed"/>
                <a:cs typeface="Barlow Condensed"/>
                <a:sym typeface="Barlow Condensed"/>
              </a:rPr>
              <a:t>Hugelkultur</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2d3a4c777a5_0_561"/>
          <p:cNvSpPr txBox="1"/>
          <p:nvPr/>
        </p:nvSpPr>
        <p:spPr>
          <a:xfrm>
            <a:off x="497767" y="1300725"/>
            <a:ext cx="11119200" cy="2831504"/>
          </a:xfrm>
          <a:prstGeom prst="rect">
            <a:avLst/>
          </a:prstGeom>
          <a:noFill/>
          <a:ln>
            <a:noFill/>
          </a:ln>
        </p:spPr>
        <p:txBody>
          <a:bodyPr spcFirstLastPara="1" wrap="square" lIns="121900" tIns="121900" rIns="121900" bIns="121900" anchor="t" anchorCtr="0">
            <a:spAutoFit/>
          </a:bodyPr>
          <a:lstStyle/>
          <a:p>
            <a:pPr lvl="0">
              <a:buSzPts val="3100"/>
            </a:pPr>
            <a:r>
              <a:rPr lang="pl-PL" sz="2800" b="1" dirty="0" err="1">
                <a:solidFill>
                  <a:schemeClr val="dk1"/>
                </a:solidFill>
                <a:latin typeface="Barlow Semi Condensed"/>
                <a:ea typeface="Barlow Semi Condensed"/>
                <a:cs typeface="Barlow Semi Condensed"/>
                <a:sym typeface="Barlow Semi Condensed"/>
              </a:rPr>
              <a:t>Mulla</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sidumine</a:t>
            </a:r>
            <a:r>
              <a:rPr lang="pl-PL" sz="2800" b="1"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Semi Condensed"/>
                <a:ea typeface="Barlow Semi Condensed"/>
                <a:cs typeface="Barlow Semi Condensed"/>
                <a:sym typeface="Barlow Semi Condensed"/>
              </a:rPr>
              <a:t>Muld on napp </a:t>
            </a:r>
            <a:r>
              <a:rPr lang="pl-PL" sz="2800" dirty="0" err="1">
                <a:solidFill>
                  <a:schemeClr val="dk1"/>
                </a:solidFill>
                <a:latin typeface="Barlow Semi Condensed"/>
                <a:ea typeface="Barlow Semi Condensed"/>
                <a:cs typeface="Barlow Semi Condensed"/>
                <a:sym typeface="Barlow Semi Condensed"/>
              </a:rPr>
              <a:t>ressurss</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suur</a:t>
            </a:r>
            <a:r>
              <a:rPr lang="pl-PL" sz="2800" dirty="0">
                <a:solidFill>
                  <a:schemeClr val="dk1"/>
                </a:solidFill>
                <a:latin typeface="Barlow Semi Condensed"/>
                <a:ea typeface="Barlow Semi Condensed"/>
                <a:cs typeface="Barlow Semi Condensed"/>
                <a:sym typeface="Barlow Semi Condensed"/>
              </a:rPr>
              <a:t> osa </a:t>
            </a:r>
            <a:r>
              <a:rPr lang="pl-PL" sz="2800" dirty="0" err="1">
                <a:solidFill>
                  <a:schemeClr val="dk1"/>
                </a:solidFill>
                <a:latin typeface="Barlow Semi Condensed"/>
                <a:ea typeface="Barlow Semi Condensed"/>
                <a:cs typeface="Barlow Semi Condensed"/>
                <a:sym typeface="Barlow Semi Condensed"/>
              </a:rPr>
              <a:t>sellest</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erodeerub</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Hoidke</a:t>
            </a:r>
            <a:r>
              <a:rPr lang="pl-PL" sz="2800" dirty="0">
                <a:solidFill>
                  <a:schemeClr val="dk1"/>
                </a:solidFill>
                <a:latin typeface="Barlow Semi Condensed"/>
                <a:ea typeface="Barlow Semi Condensed"/>
                <a:cs typeface="Barlow Semi Condensed"/>
                <a:sym typeface="Barlow Semi Condensed"/>
              </a:rPr>
              <a:t> muld </a:t>
            </a:r>
            <a:r>
              <a:rPr lang="pl-PL" sz="2800" dirty="0" err="1">
                <a:solidFill>
                  <a:schemeClr val="dk1"/>
                </a:solidFill>
                <a:latin typeface="Barlow Semi Condensed"/>
                <a:ea typeface="Barlow Semi Condensed"/>
                <a:cs typeface="Barlow Semi Condensed"/>
                <a:sym typeface="Barlow Semi Condensed"/>
              </a:rPr>
              <a:t>kogu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aeg</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kaetud</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Maastiku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kujundamine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aeglustamiseks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terrassid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saalid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kogumine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tx1"/>
                </a:solidFill>
                <a:latin typeface="Barlow Semi Condensed"/>
                <a:ea typeface="Barlow Semi Condensed"/>
                <a:cs typeface="Barlow Semi Condensed"/>
                <a:sym typeface="Barlow Semi Condensed"/>
              </a:rPr>
              <a:t>võtmejoonel</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Istutatakse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taimi</a:t>
            </a:r>
            <a:r>
              <a:rPr lang="pl-PL" sz="2800" dirty="0">
                <a:solidFill>
                  <a:schemeClr val="dk1"/>
                </a:solidFill>
                <a:latin typeface="Barlow Semi Condensed"/>
                <a:ea typeface="Barlow Semi Condensed"/>
                <a:cs typeface="Barlow Semi Condensed"/>
                <a:sym typeface="Barlow Semi Condensed"/>
              </a:rPr>
              <a:t>, mis </a:t>
            </a:r>
            <a:r>
              <a:rPr lang="pl-PL" sz="2800" dirty="0" err="1">
                <a:solidFill>
                  <a:schemeClr val="dk1"/>
                </a:solidFill>
                <a:latin typeface="Barlow Semi Condensed"/>
                <a:ea typeface="Barlow Semi Condensed"/>
                <a:cs typeface="Barlow Semi Condensed"/>
                <a:sym typeface="Barlow Semi Condensed"/>
              </a:rPr>
              <a:t>hoiavad</a:t>
            </a:r>
            <a:r>
              <a:rPr lang="pl-PL" sz="2800" dirty="0">
                <a:solidFill>
                  <a:schemeClr val="dk1"/>
                </a:solidFill>
                <a:latin typeface="Barlow Semi Condensed"/>
                <a:ea typeface="Barlow Semi Condensed"/>
                <a:cs typeface="Barlow Semi Condensed"/>
                <a:sym typeface="Barlow Semi Condensed"/>
              </a:rPr>
              <a:t> mulda oma </a:t>
            </a:r>
            <a:r>
              <a:rPr lang="pl-PL" sz="2800" dirty="0" err="1">
                <a:solidFill>
                  <a:schemeClr val="dk1"/>
                </a:solidFill>
                <a:latin typeface="Barlow Semi Condensed"/>
                <a:ea typeface="Barlow Semi Condensed"/>
                <a:cs typeface="Barlow Semi Condensed"/>
                <a:sym typeface="Barlow Semi Condensed"/>
              </a:rPr>
              <a:t>juurtega</a:t>
            </a:r>
            <a:endParaRPr sz="2800" i="0" u="none" strike="noStrike" cap="none" dirty="0">
              <a:solidFill>
                <a:schemeClr val="dk1"/>
              </a:solidFill>
              <a:latin typeface="Barlow Semi Condensed"/>
              <a:ea typeface="Barlow Semi Condensed"/>
              <a:cs typeface="Barlow Semi Condensed"/>
              <a:sym typeface="Barlow Semi Condensed"/>
            </a:endParaRPr>
          </a:p>
        </p:txBody>
      </p:sp>
      <p:sp>
        <p:nvSpPr>
          <p:cNvPr id="372" name="Google Shape;372;g2d3a4c777a5_0_561"/>
          <p:cNvSpPr txBox="1"/>
          <p:nvPr/>
        </p:nvSpPr>
        <p:spPr>
          <a:xfrm>
            <a:off x="468075" y="3831275"/>
            <a:ext cx="11178600" cy="2339072"/>
          </a:xfrm>
          <a:prstGeom prst="rect">
            <a:avLst/>
          </a:prstGeom>
          <a:noFill/>
          <a:ln>
            <a:noFill/>
          </a:ln>
        </p:spPr>
        <p:txBody>
          <a:bodyPr spcFirstLastPara="1" wrap="square" lIns="91425" tIns="91425" rIns="91425" bIns="91425" anchor="t" anchorCtr="0">
            <a:spAutoFit/>
          </a:bodyPr>
          <a:lstStyle/>
          <a:p>
            <a:pPr lvl="0">
              <a:buSzPts val="3100"/>
            </a:pPr>
            <a:r>
              <a:rPr lang="et-EE" sz="2800" b="1">
                <a:solidFill>
                  <a:schemeClr val="dk1"/>
                </a:solidFill>
                <a:latin typeface="Barlow Semi Condensed"/>
                <a:ea typeface="Barlow Semi Condensed"/>
                <a:cs typeface="Barlow Semi Condensed"/>
                <a:sym typeface="Barlow Semi Condensed"/>
              </a:rPr>
              <a:t>Millal</a:t>
            </a:r>
            <a:r>
              <a:rPr lang="pl-PL" sz="2800" b="1">
                <a:solidFill>
                  <a:schemeClr val="dk1"/>
                </a:solidFill>
                <a:latin typeface="Barlow Semi Condensed"/>
                <a:ea typeface="Barlow Semi Condensed"/>
                <a:cs typeface="Barlow Semi Condensed"/>
                <a:sym typeface="Barlow Semi Condensed"/>
              </a:rPr>
              <a:t>?</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Kõikjal</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hoidke</a:t>
            </a:r>
            <a:r>
              <a:rPr lang="pl-PL" sz="2800" dirty="0">
                <a:solidFill>
                  <a:schemeClr val="dk1"/>
                </a:solidFill>
                <a:latin typeface="Barlow Semi Condensed"/>
                <a:ea typeface="Barlow Semi Condensed"/>
                <a:cs typeface="Barlow Semi Condensed"/>
                <a:sym typeface="Barlow Semi Condensed"/>
              </a:rPr>
              <a:t> mulda </a:t>
            </a:r>
            <a:r>
              <a:rPr lang="pl-PL" sz="2800" dirty="0" err="1">
                <a:solidFill>
                  <a:schemeClr val="dk1"/>
                </a:solidFill>
                <a:latin typeface="Barlow Semi Condensed"/>
                <a:ea typeface="Barlow Semi Condensed"/>
                <a:cs typeface="Barlow Semi Condensed"/>
                <a:sym typeface="Barlow Semi Condensed"/>
              </a:rPr>
              <a:t>kaetud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multši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või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elava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multšiga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Nõlvadel</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haljastus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kattemuld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kõigil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nõlvadel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peavad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olema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püsitaimed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Veeteede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ääres</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istutage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mitmeaastaseid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taimi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põõsaid</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puid</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tehnilised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kohandused</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pic>
        <p:nvPicPr>
          <p:cNvPr id="373" name="Google Shape;373;g2d3a4c777a5_0_561"/>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374" name="Google Shape;374;g2d3a4c777a5_0_561"/>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2d3a4c777a5_0_56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380" name="Google Shape;380;g2d3a4c777a5_0_56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81" name="Google Shape;381;g2d3a4c777a5_0_569"/>
          <p:cNvPicPr preferRelativeResize="0"/>
          <p:nvPr/>
        </p:nvPicPr>
        <p:blipFill rotWithShape="1">
          <a:blip r:embed="rId3">
            <a:alphaModFix/>
          </a:blip>
          <a:srcRect t="1438" b="14457"/>
          <a:stretch/>
        </p:blipFill>
        <p:spPr>
          <a:xfrm>
            <a:off x="1524000" y="792425"/>
            <a:ext cx="9144003" cy="5175299"/>
          </a:xfrm>
          <a:prstGeom prst="rect">
            <a:avLst/>
          </a:prstGeom>
          <a:noFill/>
          <a:ln>
            <a:noFill/>
          </a:ln>
        </p:spPr>
      </p:pic>
      <p:sp>
        <p:nvSpPr>
          <p:cNvPr id="382" name="Google Shape;382;g2d3a4c777a5_0_569"/>
          <p:cNvSpPr txBox="1"/>
          <p:nvPr/>
        </p:nvSpPr>
        <p:spPr>
          <a:xfrm>
            <a:off x="7562850" y="543337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dirty="0" err="1">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Nether</a:t>
            </a:r>
            <a:r>
              <a:rPr lang="pl-PL" sz="1100" b="0" i="0" u="sng" strike="noStrike" cap="none"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 </a:t>
            </a:r>
            <a:r>
              <a:rPr lang="pl-PL" sz="1100" b="0" i="0" u="sng" strike="noStrike" cap="none" dirty="0" err="1">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Cambushinnie</a:t>
            </a:r>
            <a:r>
              <a:rPr lang="pl-PL" sz="1100" b="0" i="0" u="sng" strike="noStrike" cap="none"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 Bank </a:t>
            </a:r>
            <a:r>
              <a:rPr lang="pl-PL" sz="1100" b="0" i="0" u="sng" strike="noStrike" cap="none" dirty="0" err="1">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Protection</a:t>
            </a:r>
            <a:r>
              <a:rPr lang="pl-PL" sz="1100" b="0" i="0" u="sng" strike="noStrike" cap="none"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 | </a:t>
            </a:r>
            <a:r>
              <a:rPr lang="pl-PL" sz="1100" b="0" i="0" u="sng" strike="noStrike" cap="none" dirty="0" err="1">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Forth</a:t>
            </a:r>
            <a:r>
              <a:rPr lang="pl-PL" sz="1100" b="0" i="0" u="sng" strike="noStrike" cap="none"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 </a:t>
            </a:r>
            <a:r>
              <a:rPr lang="pl-PL" sz="1100" b="0" i="0" u="sng" strike="noStrike" cap="none" dirty="0" err="1">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Rivers</a:t>
            </a:r>
            <a:r>
              <a:rPr lang="pl-PL" sz="1100" b="0" i="0" u="sng" strike="noStrike" cap="none"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 Trust</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d3a4c777a5_0_57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388" name="Google Shape;388;g2d3a4c777a5_0_57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89" name="Google Shape;389;g2d3a4c777a5_0_576"/>
          <p:cNvPicPr preferRelativeResize="0"/>
          <p:nvPr/>
        </p:nvPicPr>
        <p:blipFill rotWithShape="1">
          <a:blip r:embed="rId3">
            <a:alphaModFix/>
          </a:blip>
          <a:srcRect t="12408" b="12841"/>
          <a:stretch/>
        </p:blipFill>
        <p:spPr>
          <a:xfrm>
            <a:off x="1524000" y="851125"/>
            <a:ext cx="9144003" cy="5126400"/>
          </a:xfrm>
          <a:prstGeom prst="rect">
            <a:avLst/>
          </a:prstGeom>
          <a:noFill/>
          <a:ln>
            <a:noFill/>
          </a:ln>
        </p:spPr>
      </p:pic>
      <p:sp>
        <p:nvSpPr>
          <p:cNvPr id="390" name="Google Shape;390;g2d3a4c777a5_0_576"/>
          <p:cNvSpPr txBox="1"/>
          <p:nvPr/>
        </p:nvSpPr>
        <p:spPr>
          <a:xfrm>
            <a:off x="7562850" y="543337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Nether Cambushinnie Bank Protection | Forth Rivers Trust</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d3a4c777a5_0_58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396" name="Google Shape;396;g2d3a4c777a5_0_58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397" name="Google Shape;397;g2d3a4c777a5_0_583"/>
          <p:cNvPicPr preferRelativeResize="0"/>
          <p:nvPr/>
        </p:nvPicPr>
        <p:blipFill rotWithShape="1">
          <a:blip r:embed="rId3">
            <a:alphaModFix/>
          </a:blip>
          <a:srcRect t="12550" b="13144"/>
          <a:stretch/>
        </p:blipFill>
        <p:spPr>
          <a:xfrm>
            <a:off x="1524000" y="860925"/>
            <a:ext cx="9144003" cy="5095649"/>
          </a:xfrm>
          <a:prstGeom prst="rect">
            <a:avLst/>
          </a:prstGeom>
          <a:noFill/>
          <a:ln>
            <a:noFill/>
          </a:ln>
        </p:spPr>
      </p:pic>
      <p:sp>
        <p:nvSpPr>
          <p:cNvPr id="398" name="Google Shape;398;g2d3a4c777a5_0_583"/>
          <p:cNvSpPr txBox="1"/>
          <p:nvPr/>
        </p:nvSpPr>
        <p:spPr>
          <a:xfrm>
            <a:off x="7562850" y="543337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Nether Cambushinnie Bank Protection | Forth Rivers Trust</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2d3a4c777a5_0_59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404" name="Google Shape;404;g2d3a4c777a5_0_59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405" name="Google Shape;405;g2d3a4c777a5_0_590"/>
          <p:cNvPicPr preferRelativeResize="0"/>
          <p:nvPr/>
        </p:nvPicPr>
        <p:blipFill rotWithShape="1">
          <a:blip r:embed="rId3">
            <a:alphaModFix/>
          </a:blip>
          <a:srcRect t="12124" b="13126"/>
          <a:stretch/>
        </p:blipFill>
        <p:spPr>
          <a:xfrm>
            <a:off x="1524000" y="831575"/>
            <a:ext cx="9144003" cy="5126373"/>
          </a:xfrm>
          <a:prstGeom prst="rect">
            <a:avLst/>
          </a:prstGeom>
          <a:noFill/>
          <a:ln>
            <a:noFill/>
          </a:ln>
        </p:spPr>
      </p:pic>
      <p:sp>
        <p:nvSpPr>
          <p:cNvPr id="406" name="Google Shape;406;g2d3a4c777a5_0_590"/>
          <p:cNvSpPr txBox="1"/>
          <p:nvPr/>
        </p:nvSpPr>
        <p:spPr>
          <a:xfrm>
            <a:off x="7562850" y="543337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Nether Cambushinnie Bank Protection | Forth Rivers Trust</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2d3a4c777a5_0_597"/>
          <p:cNvSpPr txBox="1"/>
          <p:nvPr/>
        </p:nvSpPr>
        <p:spPr>
          <a:xfrm>
            <a:off x="468075" y="1545400"/>
            <a:ext cx="11119200" cy="3263100"/>
          </a:xfrm>
          <a:prstGeom prst="rect">
            <a:avLst/>
          </a:prstGeom>
          <a:noFill/>
          <a:ln>
            <a:noFill/>
          </a:ln>
        </p:spPr>
        <p:txBody>
          <a:bodyPr spcFirstLastPara="1" wrap="square" lIns="121900" tIns="121900" rIns="121900" bIns="121900" anchor="t" anchorCtr="0">
            <a:spAutoFit/>
          </a:bodyPr>
          <a:lstStyle/>
          <a:p>
            <a:pPr lvl="0">
              <a:buSzPts val="3100"/>
            </a:pPr>
            <a:r>
              <a:rPr lang="fi-FI" sz="2800" b="1" dirty="0" err="1">
                <a:solidFill>
                  <a:schemeClr val="dk1"/>
                </a:solidFill>
                <a:latin typeface="Barlow Semi Condensed"/>
                <a:ea typeface="Barlow Semi Condensed"/>
                <a:cs typeface="Barlow Semi Condensed"/>
                <a:sym typeface="Barlow Semi Condensed"/>
              </a:rPr>
              <a:t>Kääritatud</a:t>
            </a:r>
            <a:r>
              <a:rPr lang="fi-FI" sz="2800" b="1" dirty="0">
                <a:solidFill>
                  <a:schemeClr val="dk1"/>
                </a:solidFill>
                <a:latin typeface="Barlow Semi Condensed"/>
                <a:ea typeface="Barlow Semi Condensed"/>
                <a:cs typeface="Barlow Semi Condensed"/>
                <a:sym typeface="Barlow Semi Condensed"/>
              </a:rPr>
              <a:t>! </a:t>
            </a:r>
            <a:r>
              <a:rPr lang="fi-FI" sz="2800" b="1" dirty="0" err="1">
                <a:solidFill>
                  <a:schemeClr val="dk1"/>
                </a:solidFill>
                <a:latin typeface="Barlow Semi Condensed"/>
                <a:ea typeface="Barlow Semi Condensed"/>
                <a:cs typeface="Barlow Semi Condensed"/>
                <a:sym typeface="Barlow Semi Condensed"/>
              </a:rPr>
              <a:t>Taasta</a:t>
            </a:r>
            <a:r>
              <a:rPr lang="fi-FI" sz="2800" b="1" dirty="0">
                <a:solidFill>
                  <a:schemeClr val="dk1"/>
                </a:solidFill>
                <a:latin typeface="Barlow Semi Condensed"/>
                <a:ea typeface="Barlow Semi Condensed"/>
                <a:cs typeface="Barlow Semi Condensed"/>
                <a:sym typeface="Barlow Semi Condensed"/>
              </a:rPr>
              <a:t> </a:t>
            </a:r>
            <a:r>
              <a:rPr lang="fi-FI" sz="2800" b="1" dirty="0" err="1">
                <a:solidFill>
                  <a:schemeClr val="dk1"/>
                </a:solidFill>
                <a:latin typeface="Barlow Semi Condensed"/>
                <a:ea typeface="Barlow Semi Condensed"/>
                <a:cs typeface="Barlow Semi Condensed"/>
                <a:sym typeface="Barlow Semi Condensed"/>
              </a:rPr>
              <a:t>seened</a:t>
            </a:r>
            <a:r>
              <a:rPr lang="fi-FI" sz="2800" b="1" dirty="0">
                <a:solidFill>
                  <a:schemeClr val="dk1"/>
                </a:solidFill>
                <a:latin typeface="Barlow Semi Condensed"/>
                <a:ea typeface="Barlow Semi Condensed"/>
                <a:cs typeface="Barlow Semi Condensed"/>
                <a:sym typeface="Barlow Semi Condensed"/>
              </a:rPr>
              <a:t> ja </a:t>
            </a:r>
            <a:r>
              <a:rPr lang="fi-FI" sz="2800" b="1" dirty="0" err="1">
                <a:solidFill>
                  <a:schemeClr val="dk1"/>
                </a:solidFill>
                <a:latin typeface="Barlow Semi Condensed"/>
                <a:ea typeface="Barlow Semi Condensed"/>
                <a:cs typeface="Barlow Semi Condensed"/>
                <a:sym typeface="Barlow Semi Condensed"/>
              </a:rPr>
              <a:t>mikroorganismid</a:t>
            </a:r>
            <a:r>
              <a:rPr lang="pl-PL" sz="2800" b="1"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Mikroorganisme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täis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vedeliku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pruulimine</a:t>
            </a:r>
            <a:r>
              <a:rPr lang="pl-PL" sz="2800" dirty="0">
                <a:solidFill>
                  <a:schemeClr val="dk1"/>
                </a:solidFill>
                <a:latin typeface="Barlow Semi Condensed"/>
                <a:ea typeface="Barlow Semi Condensed"/>
                <a:cs typeface="Barlow Semi Condensed"/>
                <a:sym typeface="Barlow Semi Condensed"/>
              </a:rPr>
              <a:t>, et </a:t>
            </a:r>
            <a:r>
              <a:rPr lang="pl-PL" sz="2800" dirty="0" err="1">
                <a:solidFill>
                  <a:schemeClr val="dk1"/>
                </a:solidFill>
                <a:latin typeface="Barlow Semi Condensed"/>
                <a:ea typeface="Barlow Semi Condensed"/>
                <a:cs typeface="Barlow Semi Condensed"/>
                <a:sym typeface="Barlow Semi Condensed"/>
              </a:rPr>
              <a:t>see</a:t>
            </a:r>
            <a:r>
              <a:rPr lang="pl-PL" sz="2800" dirty="0">
                <a:solidFill>
                  <a:schemeClr val="dk1"/>
                </a:solidFill>
                <a:latin typeface="Barlow Semi Condensed"/>
                <a:ea typeface="Barlow Semi Condensed"/>
                <a:cs typeface="Barlow Semi Condensed"/>
                <a:sym typeface="Barlow Semi Condensed"/>
              </a:rPr>
              <a:t> muld </a:t>
            </a:r>
            <a:r>
              <a:rPr lang="pl-PL" sz="2800" dirty="0" err="1">
                <a:solidFill>
                  <a:schemeClr val="dk1"/>
                </a:solidFill>
                <a:latin typeface="Barlow Semi Condensed"/>
                <a:ea typeface="Barlow Semi Condensed"/>
                <a:cs typeface="Barlow Semi Condensed"/>
                <a:sym typeface="Barlow Semi Condensed"/>
              </a:rPr>
              <a:t>uuesti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ellu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äratada</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fi-FI" sz="2800" dirty="0" err="1">
                <a:solidFill>
                  <a:schemeClr val="dk1"/>
                </a:solidFill>
                <a:latin typeface="Barlow Semi Condensed"/>
                <a:ea typeface="Barlow Semi Condensed"/>
                <a:cs typeface="Barlow Semi Condensed"/>
                <a:sym typeface="Barlow Semi Condensed"/>
              </a:rPr>
              <a:t>Vees</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kääritatud</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taimne</a:t>
            </a:r>
            <a:r>
              <a:rPr lang="fi-FI" sz="2800" dirty="0">
                <a:solidFill>
                  <a:schemeClr val="dk1"/>
                </a:solidFill>
                <a:latin typeface="Barlow Semi Condensed"/>
                <a:ea typeface="Barlow Semi Condensed"/>
                <a:cs typeface="Barlow Semi Condensed"/>
                <a:sym typeface="Barlow Semi Condensed"/>
              </a:rPr>
              <a:t> aine, </a:t>
            </a:r>
            <a:r>
              <a:rPr lang="fi-FI" sz="2800" dirty="0" err="1">
                <a:solidFill>
                  <a:schemeClr val="dk1"/>
                </a:solidFill>
                <a:latin typeface="Barlow Semi Condensed"/>
                <a:ea typeface="Barlow Semi Condensed"/>
                <a:cs typeface="Barlow Semi Condensed"/>
                <a:sym typeface="Barlow Semi Condensed"/>
              </a:rPr>
              <a:t>kompost</a:t>
            </a:r>
            <a:r>
              <a:rPr lang="fi-FI" sz="2800" dirty="0">
                <a:solidFill>
                  <a:schemeClr val="dk1"/>
                </a:solidFill>
                <a:latin typeface="Barlow Semi Condensed"/>
                <a:ea typeface="Barlow Semi Condensed"/>
                <a:cs typeface="Barlow Semi Condensed"/>
                <a:sym typeface="Barlow Semi Condensed"/>
              </a:rPr>
              <a:t> ja/</a:t>
            </a:r>
            <a:r>
              <a:rPr lang="fi-FI" sz="2800" dirty="0" err="1">
                <a:solidFill>
                  <a:schemeClr val="dk1"/>
                </a:solidFill>
                <a:latin typeface="Barlow Semi Condensed"/>
                <a:ea typeface="Barlow Semi Condensed"/>
                <a:cs typeface="Barlow Semi Condensed"/>
                <a:sym typeface="Barlow Semi Condensed"/>
              </a:rPr>
              <a:t>või</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loomasõnnik</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Ussivalusid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peetakse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eriti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rikkaks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heade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mikroorganismide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poolest</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Kastke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piirkonda</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Seda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tuleb</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kombineerida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orgaanilise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lisamisega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pinnasesse</a:t>
            </a:r>
            <a:r>
              <a:rPr lang="pl-PL" sz="2800" dirty="0">
                <a:solidFill>
                  <a:schemeClr val="dk1"/>
                </a:solidFill>
                <a:latin typeface="Barlow Semi Condensed"/>
                <a:ea typeface="Barlow Semi Condensed"/>
                <a:cs typeface="Barlow Semi Condensed"/>
                <a:sym typeface="Barlow Semi Condensed"/>
              </a:rPr>
              <a:t>, et </a:t>
            </a:r>
            <a:r>
              <a:rPr lang="pl-PL" sz="2800" dirty="0" err="1">
                <a:solidFill>
                  <a:schemeClr val="dk1"/>
                </a:solidFill>
                <a:latin typeface="Barlow Semi Condensed"/>
                <a:ea typeface="Barlow Semi Condensed"/>
                <a:cs typeface="Barlow Semi Condensed"/>
                <a:sym typeface="Barlow Semi Condensed"/>
              </a:rPr>
              <a:t>mikroorganismidel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oleks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koht</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elamiseks</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sp>
        <p:nvSpPr>
          <p:cNvPr id="412" name="Google Shape;412;g2d3a4c777a5_0_597"/>
          <p:cNvSpPr txBox="1"/>
          <p:nvPr/>
        </p:nvSpPr>
        <p:spPr>
          <a:xfrm>
            <a:off x="438375" y="4817650"/>
            <a:ext cx="11178600" cy="1046410"/>
          </a:xfrm>
          <a:prstGeom prst="rect">
            <a:avLst/>
          </a:prstGeom>
          <a:noFill/>
          <a:ln>
            <a:noFill/>
          </a:ln>
        </p:spPr>
        <p:txBody>
          <a:bodyPr spcFirstLastPara="1" wrap="square" lIns="91425" tIns="91425" rIns="91425" bIns="91425" anchor="t" anchorCtr="0">
            <a:spAutoFit/>
          </a:bodyPr>
          <a:lstStyle/>
          <a:p>
            <a:pPr lvl="0">
              <a:buSzPts val="3100"/>
            </a:pPr>
            <a:r>
              <a:rPr lang="et-EE" sz="2800" b="1" dirty="0">
                <a:solidFill>
                  <a:schemeClr val="dk1"/>
                </a:solidFill>
                <a:latin typeface="Barlow Condensed"/>
                <a:ea typeface="Barlow Condensed"/>
                <a:cs typeface="Barlow Condensed"/>
                <a:sym typeface="Barlow Condensed"/>
              </a:rPr>
              <a:t>Millal</a:t>
            </a:r>
            <a:r>
              <a:rPr lang="pl-PL" sz="2800" b="1"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Kui</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taimed</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kasvavad</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halvasti</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Condensed"/>
                <a:ea typeface="Barlow Condensed"/>
                <a:cs typeface="Barlow Condensed"/>
                <a:sym typeface="Barlow Condensed"/>
              </a:rPr>
              <a:t>vähe</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või</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üldse</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mitte</a:t>
            </a:r>
            <a:r>
              <a:rPr lang="pl-PL" sz="2800" dirty="0">
                <a:solidFill>
                  <a:schemeClr val="dk1"/>
                </a:solidFill>
                <a:latin typeface="Barlow Condensed"/>
                <a:ea typeface="Barlow Condensed"/>
                <a:cs typeface="Barlow Condensed"/>
                <a:sym typeface="Barlow Condensed"/>
              </a:rPr>
              <a:t> / on </a:t>
            </a:r>
            <a:r>
              <a:rPr lang="pl-PL" sz="2800" dirty="0" err="1">
                <a:solidFill>
                  <a:schemeClr val="dk1"/>
                </a:solidFill>
                <a:latin typeface="Barlow Condensed"/>
                <a:ea typeface="Barlow Condensed"/>
                <a:cs typeface="Barlow Condensed"/>
                <a:sym typeface="Barlow Condensed"/>
              </a:rPr>
              <a:t>kasutatud</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kunstlikku</a:t>
            </a:r>
            <a:r>
              <a:rPr lang="pl-PL" sz="2800" dirty="0">
                <a:solidFill>
                  <a:schemeClr val="dk1"/>
                </a:solidFill>
                <a:latin typeface="Barlow Condensed"/>
                <a:ea typeface="Barlow Condensed"/>
                <a:cs typeface="Barlow Condensed"/>
                <a:sym typeface="Barlow Condensed"/>
              </a:rPr>
              <a:t> </a:t>
            </a:r>
            <a:r>
              <a:rPr lang="pl-PL" sz="2800" dirty="0" err="1">
                <a:solidFill>
                  <a:schemeClr val="dk1"/>
                </a:solidFill>
                <a:latin typeface="Barlow Condensed"/>
                <a:ea typeface="Barlow Condensed"/>
                <a:cs typeface="Barlow Condensed"/>
                <a:sym typeface="Barlow Condensed"/>
              </a:rPr>
              <a:t>väetist</a:t>
            </a:r>
            <a:endParaRPr sz="2800" i="0" u="none" strike="noStrike" cap="none" dirty="0">
              <a:solidFill>
                <a:schemeClr val="dk1"/>
              </a:solidFill>
              <a:latin typeface="Barlow Condensed"/>
              <a:ea typeface="Barlow Condensed"/>
              <a:cs typeface="Barlow Condensed"/>
              <a:sym typeface="Barlow Condensed"/>
            </a:endParaRPr>
          </a:p>
        </p:txBody>
      </p:sp>
      <p:pic>
        <p:nvPicPr>
          <p:cNvPr id="413" name="Google Shape;413;g2d3a4c777a5_0_597"/>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414" name="Google Shape;414;g2d3a4c777a5_0_597"/>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g2d3a4c777a5_0_605"/>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420" name="Google Shape;420;g2d3a4c777a5_0_60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421" name="Google Shape;421;g2d3a4c777a5_0_605"/>
          <p:cNvPicPr preferRelativeResize="0"/>
          <p:nvPr/>
        </p:nvPicPr>
        <p:blipFill rotWithShape="1">
          <a:blip r:embed="rId3">
            <a:alphaModFix/>
          </a:blip>
          <a:srcRect/>
          <a:stretch/>
        </p:blipFill>
        <p:spPr>
          <a:xfrm>
            <a:off x="-636501" y="0"/>
            <a:ext cx="12855394" cy="6858001"/>
          </a:xfrm>
          <a:prstGeom prst="rect">
            <a:avLst/>
          </a:prstGeom>
          <a:noFill/>
          <a:ln>
            <a:noFill/>
          </a:ln>
        </p:spPr>
      </p:pic>
      <p:sp>
        <p:nvSpPr>
          <p:cNvPr id="422" name="Google Shape;422;g2d3a4c777a5_0_605"/>
          <p:cNvSpPr txBox="1"/>
          <p:nvPr/>
        </p:nvSpPr>
        <p:spPr>
          <a:xfrm>
            <a:off x="8991600" y="6091825"/>
            <a:ext cx="30000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Unlocking Garden Success: Biodynamic Compost Tea and Dynamization Practice World Permaculture Association</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g2d3a4c777a5_0_612"/>
          <p:cNvSpPr txBox="1"/>
          <p:nvPr/>
        </p:nvSpPr>
        <p:spPr>
          <a:xfrm>
            <a:off x="468067" y="1447400"/>
            <a:ext cx="11119200" cy="3694200"/>
          </a:xfrm>
          <a:prstGeom prst="rect">
            <a:avLst/>
          </a:prstGeom>
          <a:noFill/>
          <a:ln>
            <a:noFill/>
          </a:ln>
        </p:spPr>
        <p:txBody>
          <a:bodyPr spcFirstLastPara="1" wrap="square" lIns="121900" tIns="121900" rIns="121900" bIns="121900" anchor="t" anchorCtr="0">
            <a:spAutoFit/>
          </a:bodyPr>
          <a:lstStyle/>
          <a:p>
            <a:pPr lvl="0">
              <a:buSzPts val="3100"/>
            </a:pPr>
            <a:r>
              <a:rPr lang="et-EE" sz="2800" b="1" dirty="0">
                <a:solidFill>
                  <a:schemeClr val="dk1"/>
                </a:solidFill>
                <a:latin typeface="Barlow Semi Condensed"/>
                <a:ea typeface="Barlow Semi Condensed"/>
                <a:cs typeface="Barlow Semi Condensed"/>
                <a:sym typeface="Barlow Semi Condensed"/>
              </a:rPr>
              <a:t>R</a:t>
            </a:r>
            <a:r>
              <a:rPr lang="pl-PL" sz="2800" b="1" dirty="0" err="1">
                <a:solidFill>
                  <a:schemeClr val="dk1"/>
                </a:solidFill>
                <a:latin typeface="Barlow Semi Condensed"/>
                <a:ea typeface="Barlow Semi Condensed"/>
                <a:cs typeface="Barlow Semi Condensed"/>
                <a:sym typeface="Barlow Semi Condensed"/>
              </a:rPr>
              <a:t>oheline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sõnnik</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kattekultuurid</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kaunviljad</a:t>
            </a:r>
            <a:r>
              <a:rPr lang="pl-PL" sz="2800" b="1"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Kasulike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taimede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külvamine</a:t>
            </a:r>
            <a:r>
              <a:rPr lang="pl-PL" sz="2800" dirty="0">
                <a:solidFill>
                  <a:schemeClr val="dk1"/>
                </a:solidFill>
                <a:latin typeface="Barlow Semi Condensed"/>
                <a:ea typeface="Barlow Semi Condensed"/>
                <a:cs typeface="Barlow Semi Condensed"/>
                <a:sym typeface="Barlow Semi Condensed"/>
              </a:rPr>
              <a:t>, mis </a:t>
            </a:r>
            <a:r>
              <a:rPr lang="pl-PL" sz="2800" dirty="0" err="1">
                <a:solidFill>
                  <a:schemeClr val="dk1"/>
                </a:solidFill>
                <a:latin typeface="Barlow Semi Condensed"/>
                <a:ea typeface="Barlow Semi Condensed"/>
                <a:cs typeface="Barlow Semi Condensed"/>
                <a:sym typeface="Barlow Semi Condensed"/>
              </a:rPr>
              <a:t>katavad</a:t>
            </a:r>
            <a:r>
              <a:rPr lang="pl-PL" sz="2800" dirty="0">
                <a:solidFill>
                  <a:schemeClr val="dk1"/>
                </a:solidFill>
                <a:latin typeface="Barlow Semi Condensed"/>
                <a:ea typeface="Barlow Semi Condensed"/>
                <a:cs typeface="Barlow Semi Condensed"/>
                <a:sym typeface="Barlow Semi Condensed"/>
              </a:rPr>
              <a:t> mulda, </a:t>
            </a:r>
            <a:r>
              <a:rPr lang="pl-PL" sz="2800" dirty="0" err="1">
                <a:solidFill>
                  <a:schemeClr val="dk1"/>
                </a:solidFill>
                <a:latin typeface="Barlow Semi Condensed"/>
                <a:ea typeface="Barlow Semi Condensed"/>
                <a:cs typeface="Barlow Semi Condensed"/>
                <a:sym typeface="Barlow Semi Condensed"/>
              </a:rPr>
              <a:t>muudavad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mulla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struktuuri</a:t>
            </a:r>
            <a:r>
              <a:rPr lang="pl-PL" sz="2800" dirty="0">
                <a:solidFill>
                  <a:schemeClr val="dk1"/>
                </a:solidFill>
                <a:latin typeface="Barlow Semi Condensed"/>
                <a:ea typeface="Barlow Semi Condensed"/>
                <a:cs typeface="Barlow Semi Condensed"/>
                <a:sym typeface="Barlow Semi Condensed"/>
              </a:rPr>
              <a:t> ja/</a:t>
            </a:r>
            <a:r>
              <a:rPr lang="pl-PL" sz="2800" dirty="0" err="1">
                <a:solidFill>
                  <a:schemeClr val="dk1"/>
                </a:solidFill>
                <a:latin typeface="Barlow Semi Condensed"/>
                <a:ea typeface="Barlow Semi Condensed"/>
                <a:cs typeface="Barlow Semi Condensed"/>
                <a:sym typeface="Barlow Semi Condensed"/>
              </a:rPr>
              <a:t>või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suurendavad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kättesaadav</a:t>
            </a:r>
            <a:r>
              <a:rPr lang="et-EE" sz="2800" dirty="0">
                <a:solidFill>
                  <a:schemeClr val="dk1"/>
                </a:solidFill>
                <a:latin typeface="Barlow Semi Condensed"/>
                <a:ea typeface="Barlow Semi Condensed"/>
                <a:cs typeface="Barlow Semi Condensed"/>
                <a:sym typeface="Barlow Semi Condensed"/>
              </a:rPr>
              <a:t>at toitainet</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Haljasväetis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lõigatakse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tavaliselt</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maha</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jäetakse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pinnale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ajal</a:t>
            </a:r>
            <a:r>
              <a:rPr lang="pl-PL" sz="2800" dirty="0">
                <a:solidFill>
                  <a:schemeClr val="dk1"/>
                </a:solidFill>
                <a:latin typeface="Barlow Semi Condensed"/>
                <a:ea typeface="Barlow Semi Condensed"/>
                <a:cs typeface="Barlow Semi Condensed"/>
                <a:sym typeface="Barlow Semi Condensed"/>
              </a:rPr>
              <a:t>, mil muld "</a:t>
            </a:r>
            <a:r>
              <a:rPr lang="pl-PL" sz="2800" dirty="0" err="1">
                <a:solidFill>
                  <a:schemeClr val="dk1"/>
                </a:solidFill>
                <a:latin typeface="Barlow Semi Condensed"/>
                <a:ea typeface="Barlow Semi Condensed"/>
                <a:cs typeface="Barlow Semi Condensed"/>
                <a:sym typeface="Barlow Semi Condensed"/>
              </a:rPr>
              <a:t>puhkab</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põllumajandusest</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Kattekultuurid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võivad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kasvada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teiste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koristatavate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põllukultuuride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all</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Kaunviljad</a:t>
            </a:r>
            <a:r>
              <a:rPr lang="pl-PL" sz="2800" dirty="0">
                <a:solidFill>
                  <a:schemeClr val="dk1"/>
                </a:solidFill>
                <a:latin typeface="Barlow Semi Condensed"/>
                <a:ea typeface="Barlow Semi Condensed"/>
                <a:cs typeface="Barlow Semi Condensed"/>
                <a:sym typeface="Barlow Semi Condensed"/>
              </a:rPr>
              <a:t> on </a:t>
            </a:r>
            <a:r>
              <a:rPr lang="pl-PL" sz="2800" dirty="0" err="1">
                <a:solidFill>
                  <a:schemeClr val="dk1"/>
                </a:solidFill>
                <a:latin typeface="Barlow Semi Condensed"/>
                <a:ea typeface="Barlow Semi Condensed"/>
                <a:cs typeface="Barlow Semi Condensed"/>
                <a:sym typeface="Barlow Semi Condensed"/>
              </a:rPr>
              <a:t>populaarsed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nii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rohelise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sõnniku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kui</a:t>
            </a:r>
            <a:r>
              <a:rPr lang="pl-PL" sz="2800" dirty="0">
                <a:solidFill>
                  <a:schemeClr val="dk1"/>
                </a:solidFill>
                <a:latin typeface="Barlow Semi Condensed"/>
                <a:ea typeface="Barlow Semi Condensed"/>
                <a:cs typeface="Barlow Semi Condensed"/>
                <a:sym typeface="Barlow Semi Condensed"/>
              </a:rPr>
              <a:t> ka </a:t>
            </a:r>
            <a:r>
              <a:rPr lang="pl-PL" sz="2800" dirty="0" err="1">
                <a:solidFill>
                  <a:schemeClr val="dk1"/>
                </a:solidFill>
                <a:latin typeface="Barlow Semi Condensed"/>
                <a:ea typeface="Barlow Semi Condensed"/>
                <a:cs typeface="Barlow Semi Condensed"/>
                <a:sym typeface="Barlow Semi Condensed"/>
              </a:rPr>
              <a:t>kattekultuuride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jaoks</a:t>
            </a:r>
            <a:r>
              <a:rPr lang="pl-PL" sz="2800" dirty="0">
                <a:solidFill>
                  <a:schemeClr val="dk1"/>
                </a:solidFill>
                <a:latin typeface="Barlow Semi Condensed"/>
                <a:ea typeface="Barlow Semi Condensed"/>
                <a:cs typeface="Barlow Semi Condensed"/>
                <a:sym typeface="Barlow Semi Condensed"/>
              </a:rPr>
              <a:t> - </a:t>
            </a:r>
            <a:r>
              <a:rPr lang="pl-PL" sz="2800" dirty="0" err="1">
                <a:solidFill>
                  <a:schemeClr val="dk1"/>
                </a:solidFill>
                <a:latin typeface="Barlow Semi Condensed"/>
                <a:ea typeface="Barlow Semi Condensed"/>
                <a:cs typeface="Barlow Semi Condensed"/>
                <a:sym typeface="Barlow Semi Condensed"/>
              </a:rPr>
              <a:t>seovad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lämmastikku</a:t>
            </a:r>
            <a:endParaRPr sz="2800" dirty="0">
              <a:solidFill>
                <a:schemeClr val="dk1"/>
              </a:solidFill>
              <a:latin typeface="Barlow Semi Condensed"/>
              <a:ea typeface="Barlow Semi Condensed"/>
              <a:cs typeface="Barlow Semi Condensed"/>
              <a:sym typeface="Barlow Semi Condensed"/>
            </a:endParaRPr>
          </a:p>
        </p:txBody>
      </p:sp>
      <p:sp>
        <p:nvSpPr>
          <p:cNvPr id="428" name="Google Shape;428;g2d3a4c777a5_0_612"/>
          <p:cNvSpPr txBox="1"/>
          <p:nvPr/>
        </p:nvSpPr>
        <p:spPr>
          <a:xfrm>
            <a:off x="515308" y="4887250"/>
            <a:ext cx="11178600" cy="1046700"/>
          </a:xfrm>
          <a:prstGeom prst="rect">
            <a:avLst/>
          </a:prstGeom>
          <a:noFill/>
          <a:ln>
            <a:noFill/>
          </a:ln>
        </p:spPr>
        <p:txBody>
          <a:bodyPr spcFirstLastPara="1" wrap="square" lIns="91425" tIns="91425" rIns="91425" bIns="91425" anchor="t" anchorCtr="0">
            <a:spAutoFit/>
          </a:bodyPr>
          <a:lstStyle/>
          <a:p>
            <a:pPr lvl="0">
              <a:buSzPts val="3100"/>
            </a:pPr>
            <a:r>
              <a:rPr lang="et-EE" sz="2800" b="1" dirty="0">
                <a:solidFill>
                  <a:schemeClr val="dk1"/>
                </a:solidFill>
                <a:latin typeface="Barlow Semi Condensed"/>
                <a:ea typeface="Barlow Semi Condensed"/>
                <a:cs typeface="Barlow Semi Condensed"/>
                <a:sym typeface="Barlow Semi Condensed"/>
              </a:rPr>
              <a:t>Millal</a:t>
            </a:r>
            <a:r>
              <a:rPr lang="fi-FI" sz="2800" b="1"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Tuuleerosioon</a:t>
            </a:r>
            <a:r>
              <a:rPr lang="fi-FI" sz="2800" dirty="0">
                <a:solidFill>
                  <a:schemeClr val="dk1"/>
                </a:solidFill>
                <a:latin typeface="Barlow Semi Condensed"/>
                <a:ea typeface="Barlow Semi Condensed"/>
                <a:cs typeface="Barlow Semi Condensed"/>
                <a:sym typeface="Barlow Semi Condensed"/>
              </a:rPr>
              <a:t>, halva </a:t>
            </a:r>
            <a:r>
              <a:rPr lang="fi-FI" sz="2800" dirty="0" err="1">
                <a:solidFill>
                  <a:schemeClr val="dk1"/>
                </a:solidFill>
                <a:latin typeface="Barlow Semi Condensed"/>
                <a:ea typeface="Barlow Semi Condensed"/>
                <a:cs typeface="Barlow Semi Condensed"/>
                <a:sym typeface="Barlow Semi Condensed"/>
              </a:rPr>
              <a:t>pinnasega</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suur</a:t>
            </a:r>
            <a:r>
              <a:rPr lang="fi-FI" sz="2800" dirty="0">
                <a:solidFill>
                  <a:schemeClr val="dk1"/>
                </a:solidFill>
                <a:latin typeface="Barlow Semi Condensed"/>
                <a:ea typeface="Barlow Semi Condensed"/>
                <a:cs typeface="Barlow Semi Condensed"/>
                <a:sym typeface="Barlow Semi Condensed"/>
              </a:rPr>
              <a:t> ala, </a:t>
            </a:r>
            <a:r>
              <a:rPr lang="fi-FI" sz="2800" dirty="0" err="1">
                <a:solidFill>
                  <a:schemeClr val="dk1"/>
                </a:solidFill>
                <a:latin typeface="Barlow Semi Condensed"/>
                <a:ea typeface="Barlow Semi Condensed"/>
                <a:cs typeface="Barlow Semi Condensed"/>
                <a:sym typeface="Barlow Semi Condensed"/>
              </a:rPr>
              <a:t>tihendatud</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pinnas</a:t>
            </a:r>
            <a:endParaRPr sz="2800" i="0" u="none" strike="noStrike" cap="none" dirty="0">
              <a:solidFill>
                <a:schemeClr val="dk1"/>
              </a:solidFill>
              <a:latin typeface="Barlow Condensed"/>
              <a:ea typeface="Barlow Condensed"/>
              <a:cs typeface="Barlow Condensed"/>
              <a:sym typeface="Barlow Condensed"/>
            </a:endParaRPr>
          </a:p>
        </p:txBody>
      </p:sp>
      <p:pic>
        <p:nvPicPr>
          <p:cNvPr id="429" name="Google Shape;429;g2d3a4c777a5_0_612"/>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430" name="Google Shape;430;g2d3a4c777a5_0_612"/>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g2d3a4c777a5_0_62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93434"/>
              <a:buNone/>
            </a:pPr>
            <a:endParaRPr/>
          </a:p>
        </p:txBody>
      </p:sp>
      <p:sp>
        <p:nvSpPr>
          <p:cNvPr id="436" name="Google Shape;436;g2d3a4c777a5_0_62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437" name="Google Shape;437;g2d3a4c777a5_0_620"/>
          <p:cNvPicPr preferRelativeResize="0"/>
          <p:nvPr/>
        </p:nvPicPr>
        <p:blipFill rotWithShape="1">
          <a:blip r:embed="rId3">
            <a:alphaModFix/>
          </a:blip>
          <a:srcRect/>
          <a:stretch/>
        </p:blipFill>
        <p:spPr>
          <a:xfrm>
            <a:off x="0" y="-510059"/>
            <a:ext cx="12192000" cy="7368058"/>
          </a:xfrm>
          <a:prstGeom prst="rect">
            <a:avLst/>
          </a:prstGeom>
          <a:noFill/>
          <a:ln>
            <a:noFill/>
          </a:ln>
        </p:spPr>
      </p:pic>
      <p:sp>
        <p:nvSpPr>
          <p:cNvPr id="438" name="Google Shape;438;g2d3a4c777a5_0_620"/>
          <p:cNvSpPr txBox="1"/>
          <p:nvPr/>
        </p:nvSpPr>
        <p:spPr>
          <a:xfrm>
            <a:off x="9192000" y="6400800"/>
            <a:ext cx="3000000" cy="377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50"/>
              <a:buFont typeface="Arial"/>
              <a:buNone/>
            </a:pPr>
            <a:r>
              <a:rPr lang="pl-PL" sz="1250" b="0" i="0" u="none" strike="noStrike" cap="none" dirty="0">
                <a:solidFill>
                  <a:schemeClr val="lt1"/>
                </a:solidFill>
                <a:latin typeface="Arial"/>
                <a:ea typeface="Arial"/>
                <a:cs typeface="Arial"/>
                <a:sym typeface="Arial"/>
              </a:rPr>
              <a:t>Photo: Karen Robinson/The </a:t>
            </a:r>
            <a:r>
              <a:rPr lang="pl-PL" sz="1250" b="0" i="0" u="none" strike="noStrike" cap="none" dirty="0" err="1">
                <a:solidFill>
                  <a:schemeClr val="lt1"/>
                </a:solidFill>
                <a:latin typeface="Arial"/>
                <a:ea typeface="Arial"/>
                <a:cs typeface="Arial"/>
                <a:sym typeface="Arial"/>
              </a:rPr>
              <a:t>Observer</a:t>
            </a:r>
            <a:endParaRPr sz="1600" b="0" i="0" u="none" strike="noStrike" cap="none" dirty="0">
              <a:solidFill>
                <a:schemeClr val="lt1"/>
              </a:solidFill>
              <a:latin typeface="Arial"/>
              <a:ea typeface="Arial"/>
              <a:cs typeface="Arial"/>
              <a:sym typeface="Arial"/>
            </a:endParaRPr>
          </a:p>
        </p:txBody>
      </p:sp>
      <p:sp>
        <p:nvSpPr>
          <p:cNvPr id="439" name="Google Shape;439;g2d3a4c777a5_0_620"/>
          <p:cNvSpPr txBox="1"/>
          <p:nvPr/>
        </p:nvSpPr>
        <p:spPr>
          <a:xfrm>
            <a:off x="7604750" y="5946900"/>
            <a:ext cx="4438800" cy="723245"/>
          </a:xfrm>
          <a:prstGeom prst="rect">
            <a:avLst/>
          </a:prstGeom>
          <a:noFill/>
          <a:ln>
            <a:noFill/>
          </a:ln>
        </p:spPr>
        <p:txBody>
          <a:bodyPr spcFirstLastPara="1" wrap="square" lIns="91425" tIns="91425" rIns="91425" bIns="91425" anchor="t" anchorCtr="0">
            <a:spAutoFit/>
          </a:bodyPr>
          <a:lstStyle/>
          <a:p>
            <a:pPr lvl="0" algn="r">
              <a:buSzPts val="1750"/>
            </a:pPr>
            <a:r>
              <a:rPr lang="pl-PL" sz="1750">
                <a:solidFill>
                  <a:schemeClr val="lt1"/>
                </a:solidFill>
              </a:rPr>
              <a:t>Regeneratiivne põllumajandustootja Marina O'Connell</a:t>
            </a:r>
            <a:endParaRPr sz="2100" b="0" i="0" u="none" strike="noStrike" cap="none" dirty="0">
              <a:solidFill>
                <a:schemeClr val="lt1"/>
              </a:solidFill>
              <a:latin typeface="Arial"/>
              <a:ea typeface="Arial"/>
              <a:cs typeface="Arial"/>
              <a:sym typeface="Arial"/>
            </a:endParaRPr>
          </a:p>
        </p:txBody>
      </p:sp>
      <p:sp>
        <p:nvSpPr>
          <p:cNvPr id="440" name="Google Shape;440;g2d3a4c777a5_0_620"/>
          <p:cNvSpPr txBox="1"/>
          <p:nvPr/>
        </p:nvSpPr>
        <p:spPr>
          <a:xfrm>
            <a:off x="1215700" y="2658025"/>
            <a:ext cx="3000000" cy="631200"/>
          </a:xfrm>
          <a:prstGeom prst="rect">
            <a:avLst/>
          </a:prstGeom>
          <a:noFill/>
          <a:ln>
            <a:noFill/>
          </a:ln>
        </p:spPr>
        <p:txBody>
          <a:bodyPr spcFirstLastPara="1" wrap="square" lIns="91425" tIns="91425" rIns="91425" bIns="91425" anchor="t" anchorCtr="0">
            <a:spAutoFit/>
          </a:bodyPr>
          <a:lstStyle/>
          <a:p>
            <a:pPr lvl="0">
              <a:buSzPts val="2900"/>
            </a:pPr>
            <a:r>
              <a:rPr lang="pl-PL" sz="2900" dirty="0" err="1">
                <a:solidFill>
                  <a:schemeClr val="lt1"/>
                </a:solidFill>
                <a:latin typeface="Barlow Condensed"/>
                <a:ea typeface="Barlow Condensed"/>
                <a:cs typeface="Barlow Condensed"/>
                <a:sym typeface="Barlow Condensed"/>
              </a:rPr>
              <a:t>Roheline</a:t>
            </a:r>
            <a:r>
              <a:rPr lang="pl-PL" sz="2900" dirty="0">
                <a:solidFill>
                  <a:schemeClr val="lt1"/>
                </a:solidFill>
                <a:latin typeface="Barlow Condensed"/>
                <a:ea typeface="Barlow Condensed"/>
                <a:cs typeface="Barlow Condensed"/>
                <a:sym typeface="Barlow Condensed"/>
              </a:rPr>
              <a:t> </a:t>
            </a:r>
            <a:r>
              <a:rPr lang="pl-PL" sz="2900" dirty="0" err="1">
                <a:solidFill>
                  <a:schemeClr val="lt1"/>
                </a:solidFill>
                <a:latin typeface="Barlow Condensed"/>
                <a:ea typeface="Barlow Condensed"/>
                <a:cs typeface="Barlow Condensed"/>
                <a:sym typeface="Barlow Condensed"/>
              </a:rPr>
              <a:t>sõnnik</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b87d1ab1a_0_11"/>
          <p:cNvSpPr txBox="1">
            <a:spLocks noGrp="1"/>
          </p:cNvSpPr>
          <p:nvPr>
            <p:ph type="title"/>
          </p:nvPr>
        </p:nvSpPr>
        <p:spPr>
          <a:xfrm>
            <a:off x="254725" y="567010"/>
            <a:ext cx="10515600" cy="1008300"/>
          </a:xfrm>
          <a:prstGeom prst="rect">
            <a:avLst/>
          </a:prstGeom>
          <a:noFill/>
          <a:ln>
            <a:noFill/>
          </a:ln>
        </p:spPr>
        <p:txBody>
          <a:bodyPr spcFirstLastPara="1" wrap="square" lIns="91425" tIns="45700" rIns="91425" bIns="45700" anchor="ctr" anchorCtr="0">
            <a:normAutofit/>
          </a:bodyPr>
          <a:lstStyle/>
          <a:p>
            <a:pPr lvl="0">
              <a:buSzPct val="100000"/>
            </a:pPr>
            <a:r>
              <a:rPr lang="pl-PL" dirty="0" err="1"/>
              <a:t>Koolitusmooduli</a:t>
            </a:r>
            <a:r>
              <a:rPr lang="pl-PL" dirty="0"/>
              <a:t> </a:t>
            </a:r>
            <a:r>
              <a:rPr lang="pl-PL" dirty="0" err="1"/>
              <a:t>eesmärgid</a:t>
            </a:r>
            <a:r>
              <a:rPr lang="pl-PL" dirty="0"/>
              <a:t>:</a:t>
            </a:r>
            <a:endParaRPr dirty="0"/>
          </a:p>
        </p:txBody>
      </p:sp>
      <p:sp>
        <p:nvSpPr>
          <p:cNvPr id="146" name="Google Shape;146;g2eb87d1ab1a_0_11"/>
          <p:cNvSpPr txBox="1">
            <a:spLocks noGrp="1"/>
          </p:cNvSpPr>
          <p:nvPr>
            <p:ph type="body" idx="1"/>
          </p:nvPr>
        </p:nvSpPr>
        <p:spPr>
          <a:xfrm>
            <a:off x="730624" y="1626462"/>
            <a:ext cx="10515600" cy="1875600"/>
          </a:xfrm>
          <a:prstGeom prst="rect">
            <a:avLst/>
          </a:prstGeom>
          <a:noFill/>
          <a:ln>
            <a:noFill/>
          </a:ln>
        </p:spPr>
        <p:txBody>
          <a:bodyPr spcFirstLastPara="1" wrap="square" lIns="91425" tIns="45700" rIns="91425" bIns="45700" anchor="t" anchorCtr="0">
            <a:normAutofit fontScale="92500"/>
          </a:bodyPr>
          <a:lstStyle/>
          <a:p>
            <a:pPr marL="228600" lvl="0" indent="-50800" algn="l" rtl="0">
              <a:lnSpc>
                <a:spcPct val="90000"/>
              </a:lnSpc>
              <a:spcBef>
                <a:spcPts val="0"/>
              </a:spcBef>
              <a:spcAft>
                <a:spcPts val="0"/>
              </a:spcAft>
              <a:buClr>
                <a:schemeClr val="dk1"/>
              </a:buClr>
              <a:buSzPts val="2800"/>
              <a:buNone/>
            </a:pPr>
            <a:r>
              <a:rPr lang="pl-PL" sz="2800" dirty="0">
                <a:solidFill>
                  <a:schemeClr val="dk1"/>
                </a:solidFill>
                <a:latin typeface="Barlow Condensed"/>
                <a:ea typeface="Barlow Condensed"/>
                <a:cs typeface="Barlow Condensed"/>
                <a:sym typeface="Barlow Condensed"/>
              </a:rPr>
              <a:t>• </a:t>
            </a:r>
            <a:r>
              <a:rPr lang="et-EE" dirty="0"/>
              <a:t>Tervisliku mulla erinevate komponentide ja selle toimimise mõistmine</a:t>
            </a:r>
          </a:p>
          <a:p>
            <a:pPr marL="228600" lvl="0" indent="-50800" algn="l" rtl="0">
              <a:lnSpc>
                <a:spcPct val="90000"/>
              </a:lnSpc>
              <a:spcBef>
                <a:spcPts val="0"/>
              </a:spcBef>
              <a:spcAft>
                <a:spcPts val="0"/>
              </a:spcAft>
              <a:buClr>
                <a:schemeClr val="dk1"/>
              </a:buClr>
              <a:buSzPts val="2800"/>
              <a:buNone/>
            </a:pPr>
            <a:endParaRPr lang="et-EE" dirty="0"/>
          </a:p>
          <a:p>
            <a:pPr marL="228600" lvl="0" indent="-50800" algn="l" rtl="0">
              <a:lnSpc>
                <a:spcPct val="90000"/>
              </a:lnSpc>
              <a:spcBef>
                <a:spcPts val="0"/>
              </a:spcBef>
              <a:spcAft>
                <a:spcPts val="0"/>
              </a:spcAft>
              <a:buClr>
                <a:schemeClr val="dk1"/>
              </a:buClr>
              <a:buSzPts val="2800"/>
              <a:buNone/>
            </a:pPr>
            <a:r>
              <a:rPr lang="pl-PL" sz="2800" dirty="0">
                <a:solidFill>
                  <a:schemeClr val="dk1"/>
                </a:solidFill>
                <a:latin typeface="Barlow Condensed"/>
                <a:ea typeface="Barlow Condensed"/>
                <a:cs typeface="Barlow Condensed"/>
                <a:sym typeface="Barlow Condensed"/>
              </a:rPr>
              <a:t>• </a:t>
            </a:r>
            <a:r>
              <a:rPr lang="et-EE" dirty="0"/>
              <a:t>õppida tundma erinevaid viise mulla tervise ja viljakuse taastamiseks</a:t>
            </a:r>
          </a:p>
          <a:p>
            <a:pPr marL="228600" lvl="0" indent="-50800" algn="l" rtl="0">
              <a:lnSpc>
                <a:spcPct val="90000"/>
              </a:lnSpc>
              <a:spcBef>
                <a:spcPts val="0"/>
              </a:spcBef>
              <a:spcAft>
                <a:spcPts val="0"/>
              </a:spcAft>
              <a:buClr>
                <a:schemeClr val="dk1"/>
              </a:buClr>
              <a:buSzPts val="2800"/>
              <a:buNone/>
            </a:pPr>
            <a:endParaRPr lang="et-EE" dirty="0"/>
          </a:p>
          <a:p>
            <a:pPr marL="228600" lvl="0" indent="-50800" algn="l" rtl="0">
              <a:lnSpc>
                <a:spcPct val="90000"/>
              </a:lnSpc>
              <a:spcBef>
                <a:spcPts val="0"/>
              </a:spcBef>
              <a:spcAft>
                <a:spcPts val="0"/>
              </a:spcAft>
              <a:buClr>
                <a:schemeClr val="dk1"/>
              </a:buClr>
              <a:buSzPts val="2800"/>
              <a:buNone/>
            </a:pPr>
            <a:r>
              <a:rPr lang="pl-PL" sz="2800" dirty="0">
                <a:solidFill>
                  <a:schemeClr val="dk1"/>
                </a:solidFill>
                <a:latin typeface="Barlow Condensed"/>
                <a:ea typeface="Barlow Condensed"/>
                <a:cs typeface="Barlow Condensed"/>
                <a:sym typeface="Barlow Condensed"/>
              </a:rPr>
              <a:t>• </a:t>
            </a:r>
            <a:r>
              <a:rPr lang="et-EE" dirty="0"/>
              <a:t>heade tavade näidete nägemine</a:t>
            </a:r>
            <a:endParaRPr dirty="0"/>
          </a:p>
        </p:txBody>
      </p:sp>
      <p:sp>
        <p:nvSpPr>
          <p:cNvPr id="147" name="Google Shape;147;g2eb87d1ab1a_0_11"/>
          <p:cNvSpPr txBox="1"/>
          <p:nvPr/>
        </p:nvSpPr>
        <p:spPr>
          <a:xfrm>
            <a:off x="374468" y="4837601"/>
            <a:ext cx="10515600" cy="692400"/>
          </a:xfrm>
          <a:prstGeom prst="rect">
            <a:avLst/>
          </a:prstGeom>
          <a:noFill/>
          <a:ln>
            <a:noFill/>
          </a:ln>
        </p:spPr>
        <p:txBody>
          <a:bodyPr spcFirstLastPara="1" wrap="square" lIns="91425" tIns="45700" rIns="91425" bIns="45700" anchor="ctr" anchorCtr="0">
            <a:normAutofit fontScale="92500" lnSpcReduction="20000"/>
          </a:bodyPr>
          <a:lstStyle/>
          <a:p>
            <a:pPr lvl="0">
              <a:lnSpc>
                <a:spcPct val="90000"/>
              </a:lnSpc>
              <a:buClr>
                <a:schemeClr val="dk1"/>
              </a:buClr>
              <a:buSzPts val="3000"/>
            </a:pPr>
            <a:r>
              <a:rPr lang="pl-PL" sz="3000" b="1" dirty="0" err="1">
                <a:solidFill>
                  <a:schemeClr val="dk1"/>
                </a:solidFill>
                <a:latin typeface="Calibri"/>
                <a:ea typeface="Calibri"/>
                <a:cs typeface="Calibri"/>
                <a:sym typeface="Calibri"/>
              </a:rPr>
              <a:t>Õppemeetodid</a:t>
            </a:r>
            <a:r>
              <a:rPr lang="pl-PL" sz="3000" b="1" dirty="0">
                <a:solidFill>
                  <a:schemeClr val="dk1"/>
                </a:solidFill>
                <a:latin typeface="Calibri"/>
                <a:ea typeface="Calibri"/>
                <a:cs typeface="Calibri"/>
                <a:sym typeface="Calibri"/>
              </a:rPr>
              <a:t>:</a:t>
            </a:r>
            <a:r>
              <a:rPr lang="et-EE" sz="3000" b="1" dirty="0">
                <a:solidFill>
                  <a:schemeClr val="dk1"/>
                </a:solidFill>
                <a:latin typeface="Calibri"/>
                <a:ea typeface="Calibri"/>
                <a:cs typeface="Calibri"/>
                <a:sym typeface="Calibri"/>
              </a:rPr>
              <a:t> </a:t>
            </a:r>
            <a:r>
              <a:rPr lang="et-EE" sz="3000" dirty="0">
                <a:solidFill>
                  <a:schemeClr val="dk1"/>
                </a:solidFill>
                <a:latin typeface="Calibri"/>
                <a:ea typeface="Calibri"/>
                <a:cs typeface="Calibri"/>
                <a:sym typeface="Calibri"/>
              </a:rPr>
              <a:t>loengud, juhtumiuuringud, praktilised harjutused, lisakirjanduse põhjal iseõppimine</a:t>
            </a:r>
            <a:endParaRPr sz="1400" i="0" u="none" strike="noStrike" cap="none" dirty="0">
              <a:solidFill>
                <a:srgbClr val="000000"/>
              </a:solidFill>
              <a:latin typeface="Arial"/>
              <a:ea typeface="Arial"/>
              <a:cs typeface="Arial"/>
              <a:sym typeface="Arial"/>
            </a:endParaRPr>
          </a:p>
        </p:txBody>
      </p:sp>
      <p:sp>
        <p:nvSpPr>
          <p:cNvPr id="148" name="Google Shape;148;g2eb87d1ab1a_0_11"/>
          <p:cNvSpPr txBox="1"/>
          <p:nvPr/>
        </p:nvSpPr>
        <p:spPr>
          <a:xfrm>
            <a:off x="374468" y="5266350"/>
            <a:ext cx="10515600" cy="1008300"/>
          </a:xfrm>
          <a:prstGeom prst="rect">
            <a:avLst/>
          </a:prstGeom>
          <a:noFill/>
          <a:ln>
            <a:noFill/>
          </a:ln>
        </p:spPr>
        <p:txBody>
          <a:bodyPr spcFirstLastPara="1" wrap="square" lIns="91425" tIns="45700" rIns="91425" bIns="45700" anchor="ctr" anchorCtr="0">
            <a:normAutofit/>
          </a:bodyPr>
          <a:lstStyle/>
          <a:p>
            <a:pPr lvl="0">
              <a:lnSpc>
                <a:spcPct val="90000"/>
              </a:lnSpc>
              <a:buClr>
                <a:schemeClr val="dk1"/>
              </a:buClr>
              <a:buSzPts val="2800"/>
            </a:pPr>
            <a:r>
              <a:rPr lang="pl-PL" sz="2800" b="1" dirty="0" err="1">
                <a:solidFill>
                  <a:schemeClr val="dk1"/>
                </a:solidFill>
                <a:latin typeface="Calibri"/>
                <a:ea typeface="Calibri"/>
                <a:cs typeface="Calibri"/>
                <a:sym typeface="Calibri"/>
              </a:rPr>
              <a:t>Kestus</a:t>
            </a:r>
            <a:r>
              <a:rPr lang="pl-PL" sz="2800" b="1" dirty="0">
                <a:solidFill>
                  <a:schemeClr val="dk1"/>
                </a:solidFill>
                <a:latin typeface="Calibri"/>
                <a:ea typeface="Calibri"/>
                <a:cs typeface="Calibri"/>
                <a:sym typeface="Calibri"/>
              </a:rPr>
              <a:t>: </a:t>
            </a:r>
            <a:r>
              <a:rPr lang="et-EE" sz="2800" dirty="0">
                <a:solidFill>
                  <a:schemeClr val="dk1"/>
                </a:solidFill>
                <a:latin typeface="Calibri"/>
                <a:ea typeface="Calibri"/>
                <a:cs typeface="Calibri"/>
                <a:sym typeface="Calibri"/>
              </a:rPr>
              <a:t>3</a:t>
            </a:r>
            <a:r>
              <a:rPr lang="pl-PL" sz="2800" dirty="0">
                <a:solidFill>
                  <a:schemeClr val="dk1"/>
                </a:solidFill>
                <a:latin typeface="Calibri"/>
                <a:ea typeface="Calibri"/>
                <a:cs typeface="Calibri"/>
                <a:sym typeface="Calibri"/>
              </a:rPr>
              <a:t> </a:t>
            </a:r>
            <a:r>
              <a:rPr lang="pl-PL" sz="2800" dirty="0" err="1">
                <a:solidFill>
                  <a:schemeClr val="dk1"/>
                </a:solidFill>
                <a:latin typeface="Calibri"/>
                <a:ea typeface="Calibri"/>
                <a:cs typeface="Calibri"/>
                <a:sym typeface="Calibri"/>
              </a:rPr>
              <a:t>tundi</a:t>
            </a:r>
            <a:endParaRPr sz="280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d3a4c777a5_0_628"/>
          <p:cNvSpPr txBox="1"/>
          <p:nvPr/>
        </p:nvSpPr>
        <p:spPr>
          <a:xfrm>
            <a:off x="438375" y="1038593"/>
            <a:ext cx="11567723" cy="3262391"/>
          </a:xfrm>
          <a:prstGeom prst="rect">
            <a:avLst/>
          </a:prstGeom>
          <a:noFill/>
          <a:ln>
            <a:noFill/>
          </a:ln>
        </p:spPr>
        <p:txBody>
          <a:bodyPr spcFirstLastPara="1" wrap="square" lIns="121900" tIns="121900" rIns="121900" bIns="121900" anchor="t" anchorCtr="0">
            <a:spAutoFit/>
          </a:bodyPr>
          <a:lstStyle/>
          <a:p>
            <a:pPr lvl="0">
              <a:buSzPts val="3100"/>
            </a:pPr>
            <a:r>
              <a:rPr lang="pl-PL" sz="2800" b="1" dirty="0" err="1">
                <a:solidFill>
                  <a:schemeClr val="dk1"/>
                </a:solidFill>
                <a:latin typeface="Barlow Semi Condensed"/>
                <a:ea typeface="Barlow Semi Condensed"/>
                <a:cs typeface="Barlow Semi Condensed"/>
                <a:sym typeface="Barlow Semi Condensed"/>
              </a:rPr>
              <a:t>Intensiivne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hooldus</a:t>
            </a:r>
            <a:r>
              <a:rPr lang="pl-PL" sz="2800" b="1" dirty="0">
                <a:solidFill>
                  <a:schemeClr val="dk1"/>
                </a:solidFill>
                <a:latin typeface="Barlow Semi Condensed"/>
                <a:ea typeface="Barlow Semi Condensed"/>
                <a:cs typeface="Barlow Semi Condensed"/>
                <a:sym typeface="Barlow Semi Condensed"/>
              </a:rPr>
              <a:t> ja </a:t>
            </a:r>
            <a:r>
              <a:rPr lang="pl-PL" sz="2800" b="1" dirty="0" err="1">
                <a:solidFill>
                  <a:schemeClr val="dk1"/>
                </a:solidFill>
                <a:latin typeface="Barlow Semi Condensed"/>
                <a:ea typeface="Barlow Semi Condensed"/>
                <a:cs typeface="Barlow Semi Condensed"/>
                <a:sym typeface="Barlow Semi Condensed"/>
              </a:rPr>
              <a:t>puhkus</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Mõned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aastad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tööd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mulla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taastamiseks</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seejärel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katsete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läbiviimiseks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enne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põllumajanduslikku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kasutamist</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fi-FI" sz="2800" dirty="0" err="1">
                <a:solidFill>
                  <a:schemeClr val="dk1"/>
                </a:solidFill>
                <a:latin typeface="Barlow Semi Condensed"/>
                <a:ea typeface="Barlow Semi Condensed"/>
                <a:cs typeface="Barlow Semi Condensed"/>
                <a:sym typeface="Barlow Semi Condensed"/>
              </a:rPr>
              <a:t>sügavalt</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juurdunud</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haljasväetis</a:t>
            </a:r>
            <a:r>
              <a:rPr lang="fi-FI" sz="2800" dirty="0">
                <a:solidFill>
                  <a:schemeClr val="dk1"/>
                </a:solidFill>
                <a:latin typeface="Barlow Semi Condensed"/>
                <a:ea typeface="Barlow Semi Condensed"/>
                <a:cs typeface="Barlow Semi Condensed"/>
                <a:sym typeface="Barlow Semi Condensed"/>
              </a:rPr>
              <a:t> ja </a:t>
            </a:r>
            <a:r>
              <a:rPr lang="fi-FI" sz="2800" dirty="0" err="1">
                <a:solidFill>
                  <a:schemeClr val="dk1"/>
                </a:solidFill>
                <a:latin typeface="Barlow Semi Condensed"/>
                <a:ea typeface="Barlow Semi Condensed"/>
                <a:cs typeface="Barlow Semi Condensed"/>
                <a:sym typeface="Barlow Semi Condensed"/>
              </a:rPr>
              <a:t>rohke</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orgaanilise</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materjali</a:t>
            </a:r>
            <a:r>
              <a:rPr lang="fi-FI" sz="2800" dirty="0">
                <a:solidFill>
                  <a:schemeClr val="dk1"/>
                </a:solidFill>
                <a:latin typeface="Barlow Semi Condensed"/>
                <a:ea typeface="Barlow Semi Condensed"/>
                <a:cs typeface="Barlow Semi Condensed"/>
                <a:sym typeface="Barlow Semi Condensed"/>
              </a:rPr>
              <a:t> </a:t>
            </a:r>
            <a:r>
              <a:rPr lang="fi-FI" sz="2800" dirty="0" err="1">
                <a:solidFill>
                  <a:schemeClr val="dk1"/>
                </a:solidFill>
                <a:latin typeface="Barlow Semi Condensed"/>
                <a:ea typeface="Barlow Semi Condensed"/>
                <a:cs typeface="Barlow Semi Condensed"/>
                <a:sym typeface="Barlow Semi Condensed"/>
              </a:rPr>
              <a:t>lisamine</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mulla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inokuleerimine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seente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bakterite</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muude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mikroorganismidega</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kombineerituna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veepeetava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maastikukujunduse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või</a:t>
            </a:r>
            <a:r>
              <a:rPr lang="pl-PL" sz="2800" dirty="0">
                <a:solidFill>
                  <a:schemeClr val="dk1"/>
                </a:solidFill>
                <a:latin typeface="Barlow Semi Condensed"/>
                <a:ea typeface="Barlow Semi Condensed"/>
                <a:cs typeface="Barlow Semi Condensed"/>
                <a:sym typeface="Barlow Semi Condensed"/>
              </a:rPr>
              <a:t> </a:t>
            </a:r>
            <a:r>
              <a:rPr lang="et-EE" sz="2800" dirty="0">
                <a:solidFill>
                  <a:schemeClr val="dk1"/>
                </a:solidFill>
                <a:latin typeface="Barlow Semi Condensed"/>
                <a:ea typeface="Barlow Semi Condensed"/>
                <a:cs typeface="Barlow Semi Condensed"/>
                <a:sym typeface="Barlow Semi Condensed"/>
              </a:rPr>
              <a:t>põhi</a:t>
            </a:r>
            <a:r>
              <a:rPr lang="pl-PL" sz="2800" dirty="0" err="1">
                <a:solidFill>
                  <a:schemeClr val="dk1"/>
                </a:solidFill>
                <a:latin typeface="Barlow Semi Condensed"/>
                <a:ea typeface="Barlow Semi Condensed"/>
                <a:cs typeface="Barlow Semi Condensed"/>
                <a:sym typeface="Barlow Semi Condensed"/>
              </a:rPr>
              <a:t>liini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kündmisega</a:t>
            </a:r>
            <a:r>
              <a:rPr lang="pl-PL" sz="2800" dirty="0">
                <a:solidFill>
                  <a:schemeClr val="dk1"/>
                </a:solidFill>
                <a:latin typeface="Barlow Semi Condensed"/>
                <a:ea typeface="Barlow Semi Condensed"/>
                <a:cs typeface="Barlow Semi Condensed"/>
                <a:sym typeface="Barlow Semi Condensed"/>
              </a:rPr>
              <a:t>
</a:t>
            </a:r>
            <a:r>
              <a:rPr lang="pl-PL" sz="2800" dirty="0">
                <a:solidFill>
                  <a:schemeClr val="dk1"/>
                </a:solidFill>
                <a:latin typeface="Barlow Condensed"/>
                <a:ea typeface="Barlow Condensed"/>
                <a:cs typeface="Barlow Condensed"/>
                <a:sym typeface="Barlow Condensed"/>
              </a:rPr>
              <a:t> • </a:t>
            </a:r>
            <a:r>
              <a:rPr lang="pl-PL" sz="2800" dirty="0" err="1">
                <a:solidFill>
                  <a:schemeClr val="dk1"/>
                </a:solidFill>
                <a:latin typeface="Barlow Semi Condensed"/>
                <a:ea typeface="Barlow Semi Condensed"/>
                <a:cs typeface="Barlow Semi Condensed"/>
                <a:sym typeface="Barlow Semi Condensed"/>
              </a:rPr>
              <a:t>puude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istutamine</a:t>
            </a:r>
            <a:endParaRPr sz="2800" i="0" u="none" strike="noStrike" cap="none" dirty="0">
              <a:solidFill>
                <a:schemeClr val="dk1"/>
              </a:solidFill>
              <a:latin typeface="Barlow Semi Condensed"/>
              <a:ea typeface="Barlow Semi Condensed"/>
              <a:cs typeface="Barlow Semi Condensed"/>
              <a:sym typeface="Barlow Semi Condensed"/>
            </a:endParaRPr>
          </a:p>
        </p:txBody>
      </p:sp>
      <p:sp>
        <p:nvSpPr>
          <p:cNvPr id="446" name="Google Shape;446;g2d3a4c777a5_0_628"/>
          <p:cNvSpPr txBox="1"/>
          <p:nvPr/>
        </p:nvSpPr>
        <p:spPr>
          <a:xfrm>
            <a:off x="438375" y="4304549"/>
            <a:ext cx="11178600" cy="1908184"/>
          </a:xfrm>
          <a:prstGeom prst="rect">
            <a:avLst/>
          </a:prstGeom>
          <a:noFill/>
          <a:ln>
            <a:noFill/>
          </a:ln>
        </p:spPr>
        <p:txBody>
          <a:bodyPr spcFirstLastPara="1" wrap="square" lIns="91425" tIns="91425" rIns="91425" bIns="91425" anchor="t" anchorCtr="0">
            <a:spAutoFit/>
          </a:bodyPr>
          <a:lstStyle/>
          <a:p>
            <a:pPr lvl="0">
              <a:buSzPts val="3100"/>
            </a:pPr>
            <a:r>
              <a:rPr lang="et-EE" sz="2800" b="1" dirty="0">
                <a:solidFill>
                  <a:schemeClr val="dk1"/>
                </a:solidFill>
                <a:latin typeface="Barlow Semi Condensed"/>
                <a:ea typeface="Barlow Semi Condensed"/>
                <a:cs typeface="Barlow Semi Condensed"/>
                <a:sym typeface="Barlow Semi Condensed"/>
              </a:rPr>
              <a:t>Millal</a:t>
            </a:r>
            <a:r>
              <a:rPr lang="pl-PL" sz="2800" b="1"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Pärast</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ulatuslikku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kahju</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intensiivse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monokultuurilise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põllumajanduse</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näol</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koos</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kemikaalide</a:t>
            </a:r>
            <a:r>
              <a:rPr lang="pl-PL" sz="2800" dirty="0">
                <a:solidFill>
                  <a:schemeClr val="dk1"/>
                </a:solidFill>
                <a:latin typeface="Barlow Semi Condensed"/>
                <a:ea typeface="Barlow Semi Condensed"/>
                <a:cs typeface="Barlow Semi Condensed"/>
                <a:sym typeface="Barlow Semi Condensed"/>
              </a:rPr>
              <a:t> ja </a:t>
            </a:r>
            <a:r>
              <a:rPr lang="pl-PL" sz="2800" dirty="0" err="1">
                <a:solidFill>
                  <a:schemeClr val="dk1"/>
                </a:solidFill>
                <a:latin typeface="Barlow Semi Condensed"/>
                <a:ea typeface="Barlow Semi Condensed"/>
                <a:cs typeface="Barlow Semi Condensed"/>
                <a:sym typeface="Barlow Semi Condensed"/>
              </a:rPr>
              <a:t>isegi</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biotsiididega</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pestitsiidid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fungitsiidid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herbitsiidid</a:t>
            </a:r>
            <a:r>
              <a:rPr lang="pl-PL" sz="2800" dirty="0">
                <a:solidFill>
                  <a:schemeClr val="dk1"/>
                </a:solidFill>
                <a:latin typeface="Barlow Semi Condensed"/>
                <a:ea typeface="Barlow Semi Condensed"/>
                <a:cs typeface="Barlow Semi Condensed"/>
                <a:sym typeface="Barlow Semi Condensed"/>
              </a:rPr>
              <a:t>), mis </a:t>
            </a:r>
            <a:r>
              <a:rPr lang="pl-PL" sz="2800" dirty="0" err="1">
                <a:solidFill>
                  <a:schemeClr val="dk1"/>
                </a:solidFill>
                <a:latin typeface="Barlow Semi Condensed"/>
                <a:ea typeface="Barlow Semi Condensed"/>
                <a:cs typeface="Barlow Semi Condensed"/>
                <a:sym typeface="Barlow Semi Condensed"/>
              </a:rPr>
              <a:t>mürgitavad</a:t>
            </a:r>
            <a:r>
              <a:rPr lang="pl-PL" sz="2800" dirty="0">
                <a:solidFill>
                  <a:schemeClr val="dk1"/>
                </a:solidFill>
                <a:latin typeface="Barlow Semi Condensed"/>
                <a:ea typeface="Barlow Semi Condensed"/>
                <a:cs typeface="Barlow Semi Condensed"/>
                <a:sym typeface="Barlow Semi Condensed"/>
              </a:rPr>
              <a:t> </a:t>
            </a:r>
            <a:r>
              <a:rPr lang="pl-PL" sz="2800" dirty="0" err="1">
                <a:solidFill>
                  <a:schemeClr val="dk1"/>
                </a:solidFill>
                <a:latin typeface="Barlow Semi Condensed"/>
                <a:ea typeface="Barlow Semi Condensed"/>
                <a:cs typeface="Barlow Semi Condensed"/>
                <a:sym typeface="Barlow Semi Condensed"/>
              </a:rPr>
              <a:t>mullaelu</a:t>
            </a:r>
            <a:r>
              <a:rPr lang="pl-PL" sz="2800" dirty="0">
                <a:solidFill>
                  <a:schemeClr val="dk1"/>
                </a:solidFill>
                <a:latin typeface="Barlow Semi Condensed"/>
                <a:ea typeface="Barlow Semi Condensed"/>
                <a:cs typeface="Barlow Semi Condensed"/>
                <a:sym typeface="Barlow Semi Condensed"/>
              </a:rPr>
              <a:t>.</a:t>
            </a:r>
            <a:endParaRPr sz="2800" i="0" u="none" strike="noStrike" cap="none" dirty="0">
              <a:solidFill>
                <a:schemeClr val="dk1"/>
              </a:solidFill>
              <a:latin typeface="Barlow Condensed"/>
              <a:ea typeface="Barlow Condensed"/>
              <a:cs typeface="Barlow Condensed"/>
              <a:sym typeface="Barlow Condensed"/>
            </a:endParaRPr>
          </a:p>
        </p:txBody>
      </p:sp>
      <p:pic>
        <p:nvPicPr>
          <p:cNvPr id="447" name="Google Shape;447;g2d3a4c777a5_0_628"/>
          <p:cNvPicPr preferRelativeResize="0"/>
          <p:nvPr/>
        </p:nvPicPr>
        <p:blipFill rotWithShape="1">
          <a:blip r:embed="rId3">
            <a:alphaModFix/>
          </a:blip>
          <a:srcRect/>
          <a:stretch/>
        </p:blipFill>
        <p:spPr>
          <a:xfrm>
            <a:off x="4911566" y="-5475"/>
            <a:ext cx="2368865" cy="1674869"/>
          </a:xfrm>
          <a:prstGeom prst="rect">
            <a:avLst/>
          </a:prstGeom>
          <a:noFill/>
          <a:ln>
            <a:noFill/>
          </a:ln>
        </p:spPr>
      </p:pic>
      <p:sp>
        <p:nvSpPr>
          <p:cNvPr id="448" name="Google Shape;448;g2d3a4c777a5_0_628"/>
          <p:cNvSpPr txBox="1"/>
          <p:nvPr/>
        </p:nvSpPr>
        <p:spPr>
          <a:xfrm>
            <a:off x="6104608" y="645267"/>
            <a:ext cx="2024400" cy="1046400"/>
          </a:xfrm>
          <a:prstGeom prst="rect">
            <a:avLst/>
          </a:prstGeom>
          <a:noFill/>
          <a:ln>
            <a:noFill/>
          </a:ln>
        </p:spPr>
        <p:txBody>
          <a:bodyPr spcFirstLastPara="1" wrap="square" lIns="121900" tIns="121900" rIns="121900" bIns="121900" anchor="t" anchorCtr="0">
            <a:spAutoFit/>
          </a:bodyPr>
          <a:lstStyle/>
          <a:p>
            <a:pPr lvl="0"/>
            <a:r>
              <a:rPr lang="pl-PL" sz="2600" dirty="0" err="1">
                <a:solidFill>
                  <a:schemeClr val="dk1"/>
                </a:solidFill>
                <a:latin typeface="Barlow Semi Condensed SemiBold"/>
                <a:ea typeface="Barlow Semi Condensed SemiBold"/>
                <a:cs typeface="Barlow Semi Condensed SemiBold"/>
                <a:sym typeface="Barlow Semi Condensed SemiBold"/>
              </a:rPr>
              <a:t>Mulla</a:t>
            </a:r>
            <a:r>
              <a:rPr lang="pl-PL" sz="2600" dirty="0">
                <a:solidFill>
                  <a:schemeClr val="dk1"/>
                </a:solidFill>
                <a:latin typeface="Barlow Semi Condensed SemiBold"/>
                <a:ea typeface="Barlow Semi Condensed SemiBold"/>
                <a:cs typeface="Barlow Semi Condensed SemiBold"/>
                <a:sym typeface="Barlow Semi Condensed SemiBold"/>
              </a:rPr>
              <a:t> </a:t>
            </a:r>
            <a:r>
              <a:rPr lang="pl-PL" sz="2600" dirty="0" err="1">
                <a:solidFill>
                  <a:schemeClr val="dk1"/>
                </a:solidFill>
                <a:latin typeface="Barlow Semi Condensed SemiBold"/>
                <a:ea typeface="Barlow Semi Condensed SemiBold"/>
                <a:cs typeface="Barlow Semi Condensed SemiBold"/>
                <a:sym typeface="Barlow Semi Condensed SemiBold"/>
              </a:rPr>
              <a:t>kangelane</a:t>
            </a:r>
            <a:endParaRPr sz="2600" dirty="0">
              <a:latin typeface="Barlow Semi Condensed SemiBold"/>
              <a:ea typeface="Barlow Semi Condensed SemiBold"/>
              <a:cs typeface="Barlow Semi Condensed SemiBold"/>
              <a:sym typeface="Barlow Semi Condensed SemiBo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g2eb87d1ab1a_0_33"/>
          <p:cNvSpPr txBox="1">
            <a:spLocks noGrp="1"/>
          </p:cNvSpPr>
          <p:nvPr>
            <p:ph type="title"/>
          </p:nvPr>
        </p:nvSpPr>
        <p:spPr>
          <a:xfrm>
            <a:off x="831850" y="1133963"/>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Lisamaterjalid</a:t>
            </a:r>
            <a:r>
              <a:rPr lang="pl-PL" b="1" cap="small" dirty="0"/>
              <a:t> ja </a:t>
            </a:r>
            <a:r>
              <a:rPr lang="pl-PL" b="1" cap="small" dirty="0" err="1"/>
              <a:t>teabeallikad</a:t>
            </a:r>
            <a:endParaRPr b="1" cap="small" dirty="0"/>
          </a:p>
        </p:txBody>
      </p:sp>
      <p:sp>
        <p:nvSpPr>
          <p:cNvPr id="454" name="Google Shape;454;g2eb87d1ab1a_0_33"/>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g2eb87d1ab1a_0_47"/>
          <p:cNvPicPr preferRelativeResize="0"/>
          <p:nvPr/>
        </p:nvPicPr>
        <p:blipFill>
          <a:blip r:embed="rId3">
            <a:alphaModFix/>
          </a:blip>
          <a:stretch>
            <a:fillRect/>
          </a:stretch>
        </p:blipFill>
        <p:spPr>
          <a:xfrm>
            <a:off x="564600" y="2113450"/>
            <a:ext cx="1457100" cy="1457100"/>
          </a:xfrm>
          <a:prstGeom prst="rect">
            <a:avLst/>
          </a:prstGeom>
          <a:noFill/>
          <a:ln>
            <a:noFill/>
          </a:ln>
        </p:spPr>
      </p:pic>
      <p:sp>
        <p:nvSpPr>
          <p:cNvPr id="460" name="Google Shape;460;g2eb87d1ab1a_0_47"/>
          <p:cNvSpPr txBox="1"/>
          <p:nvPr/>
        </p:nvSpPr>
        <p:spPr>
          <a:xfrm>
            <a:off x="387900" y="3658125"/>
            <a:ext cx="32319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sz="1800" u="sng">
                <a:solidFill>
                  <a:schemeClr val="hlink"/>
                </a:solidFill>
                <a:hlinkClick r:id="rId4"/>
              </a:rPr>
              <a:t>Who Feeds The Plants? Microbes! · Frontiers for Young Minds</a:t>
            </a:r>
            <a:endParaRPr sz="1800"/>
          </a:p>
        </p:txBody>
      </p:sp>
      <p:pic>
        <p:nvPicPr>
          <p:cNvPr id="461" name="Google Shape;461;g2eb87d1ab1a_0_47"/>
          <p:cNvPicPr preferRelativeResize="0"/>
          <p:nvPr/>
        </p:nvPicPr>
        <p:blipFill>
          <a:blip r:embed="rId5">
            <a:alphaModFix/>
          </a:blip>
          <a:stretch>
            <a:fillRect/>
          </a:stretch>
        </p:blipFill>
        <p:spPr>
          <a:xfrm>
            <a:off x="5598875" y="1072100"/>
            <a:ext cx="2498449" cy="2498449"/>
          </a:xfrm>
          <a:prstGeom prst="rect">
            <a:avLst/>
          </a:prstGeom>
          <a:noFill/>
          <a:ln>
            <a:noFill/>
          </a:ln>
        </p:spPr>
      </p:pic>
      <p:sp>
        <p:nvSpPr>
          <p:cNvPr id="462" name="Google Shape;462;g2eb87d1ab1a_0_47"/>
          <p:cNvSpPr txBox="1"/>
          <p:nvPr/>
        </p:nvSpPr>
        <p:spPr>
          <a:xfrm>
            <a:off x="2168425" y="916925"/>
            <a:ext cx="38679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pl-PL" sz="1800" u="sng" dirty="0" err="1">
                <a:solidFill>
                  <a:schemeClr val="hlink"/>
                </a:solidFill>
                <a:hlinkClick r:id="rId6"/>
              </a:rPr>
              <a:t>Farming</a:t>
            </a:r>
            <a:r>
              <a:rPr lang="pl-PL" sz="1800" u="sng" dirty="0">
                <a:solidFill>
                  <a:schemeClr val="hlink"/>
                </a:solidFill>
                <a:hlinkClick r:id="rId6"/>
              </a:rPr>
              <a:t> with </a:t>
            </a:r>
            <a:r>
              <a:rPr lang="pl-PL" sz="1800" u="sng" dirty="0" err="1">
                <a:solidFill>
                  <a:schemeClr val="hlink"/>
                </a:solidFill>
                <a:hlinkClick r:id="rId6"/>
              </a:rPr>
              <a:t>Soil</a:t>
            </a:r>
            <a:r>
              <a:rPr lang="pl-PL" sz="1800" u="sng" dirty="0">
                <a:solidFill>
                  <a:schemeClr val="hlink"/>
                </a:solidFill>
                <a:hlinkClick r:id="rId6"/>
              </a:rPr>
              <a:t> Life: A </a:t>
            </a:r>
            <a:r>
              <a:rPr lang="pl-PL" sz="1800" u="sng" dirty="0" err="1">
                <a:solidFill>
                  <a:schemeClr val="hlink"/>
                </a:solidFill>
                <a:hlinkClick r:id="rId6"/>
              </a:rPr>
              <a:t>Handbook</a:t>
            </a:r>
            <a:r>
              <a:rPr lang="pl-PL" sz="1800" u="sng" dirty="0">
                <a:solidFill>
                  <a:schemeClr val="hlink"/>
                </a:solidFill>
                <a:hlinkClick r:id="rId6"/>
              </a:rPr>
              <a:t> for </a:t>
            </a:r>
            <a:r>
              <a:rPr lang="pl-PL" sz="1800" u="sng" dirty="0" err="1">
                <a:solidFill>
                  <a:schemeClr val="hlink"/>
                </a:solidFill>
                <a:hlinkClick r:id="rId6"/>
              </a:rPr>
              <a:t>Supporting</a:t>
            </a:r>
            <a:r>
              <a:rPr lang="pl-PL" sz="1800" u="sng" dirty="0">
                <a:solidFill>
                  <a:schemeClr val="hlink"/>
                </a:solidFill>
                <a:hlinkClick r:id="rId6"/>
              </a:rPr>
              <a:t> </a:t>
            </a:r>
            <a:r>
              <a:rPr lang="pl-PL" sz="1800" u="sng" dirty="0" err="1">
                <a:solidFill>
                  <a:schemeClr val="hlink"/>
                </a:solidFill>
                <a:hlinkClick r:id="rId6"/>
              </a:rPr>
              <a:t>Soil</a:t>
            </a:r>
            <a:r>
              <a:rPr lang="pl-PL" sz="1800" u="sng" dirty="0">
                <a:solidFill>
                  <a:schemeClr val="hlink"/>
                </a:solidFill>
                <a:hlinkClick r:id="rId6"/>
              </a:rPr>
              <a:t> </a:t>
            </a:r>
            <a:r>
              <a:rPr lang="pl-PL" sz="1800" u="sng" dirty="0" err="1">
                <a:solidFill>
                  <a:schemeClr val="hlink"/>
                </a:solidFill>
                <a:hlinkClick r:id="rId6"/>
              </a:rPr>
              <a:t>Invertebrates</a:t>
            </a:r>
            <a:r>
              <a:rPr lang="pl-PL" sz="1800" u="sng" dirty="0">
                <a:solidFill>
                  <a:schemeClr val="hlink"/>
                </a:solidFill>
                <a:hlinkClick r:id="rId6"/>
              </a:rPr>
              <a:t> and </a:t>
            </a:r>
            <a:r>
              <a:rPr lang="pl-PL" sz="1800" u="sng" dirty="0" err="1">
                <a:solidFill>
                  <a:schemeClr val="hlink"/>
                </a:solidFill>
                <a:hlinkClick r:id="rId6"/>
              </a:rPr>
              <a:t>Soil</a:t>
            </a:r>
            <a:r>
              <a:rPr lang="pl-PL" sz="1800" u="sng" dirty="0">
                <a:solidFill>
                  <a:schemeClr val="hlink"/>
                </a:solidFill>
                <a:hlinkClick r:id="rId6"/>
              </a:rPr>
              <a:t> </a:t>
            </a:r>
            <a:r>
              <a:rPr lang="pl-PL" sz="1800" u="sng" dirty="0" err="1">
                <a:solidFill>
                  <a:schemeClr val="hlink"/>
                </a:solidFill>
                <a:hlinkClick r:id="rId6"/>
              </a:rPr>
              <a:t>Health</a:t>
            </a:r>
            <a:r>
              <a:rPr lang="pl-PL" sz="1800" u="sng" dirty="0">
                <a:solidFill>
                  <a:schemeClr val="hlink"/>
                </a:solidFill>
                <a:hlinkClick r:id="rId6"/>
              </a:rPr>
              <a:t> on </a:t>
            </a:r>
            <a:r>
              <a:rPr lang="pl-PL" sz="1800" u="sng" dirty="0" err="1">
                <a:solidFill>
                  <a:schemeClr val="hlink"/>
                </a:solidFill>
                <a:hlinkClick r:id="rId6"/>
              </a:rPr>
              <a:t>Farms</a:t>
            </a:r>
            <a:endParaRPr sz="1800" b="1" dirty="0">
              <a:solidFill>
                <a:schemeClr val="dk1"/>
              </a:solidFill>
              <a:latin typeface="Calibri"/>
              <a:ea typeface="Calibri"/>
              <a:cs typeface="Calibri"/>
              <a:sym typeface="Calibri"/>
            </a:endParaRPr>
          </a:p>
        </p:txBody>
      </p:sp>
      <p:sp>
        <p:nvSpPr>
          <p:cNvPr id="463" name="Google Shape;463;g2eb87d1ab1a_0_47"/>
          <p:cNvSpPr txBox="1"/>
          <p:nvPr/>
        </p:nvSpPr>
        <p:spPr>
          <a:xfrm>
            <a:off x="5798775" y="4877400"/>
            <a:ext cx="30000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sz="1800" u="sng" dirty="0">
                <a:solidFill>
                  <a:schemeClr val="hlink"/>
                </a:solidFill>
                <a:hlinkClick r:id="rId7"/>
              </a:rPr>
              <a:t>Kiss The </a:t>
            </a:r>
            <a:r>
              <a:rPr lang="pl-PL" sz="1800" u="sng" dirty="0" err="1">
                <a:solidFill>
                  <a:schemeClr val="hlink"/>
                </a:solidFill>
                <a:hlinkClick r:id="rId7"/>
              </a:rPr>
              <a:t>Ground</a:t>
            </a:r>
            <a:r>
              <a:rPr lang="pl-PL" sz="1800" u="sng" dirty="0">
                <a:solidFill>
                  <a:schemeClr val="hlink"/>
                </a:solidFill>
                <a:hlinkClick r:id="rId7"/>
              </a:rPr>
              <a:t> - </a:t>
            </a:r>
            <a:r>
              <a:rPr lang="pl-PL" sz="1800" u="sng" dirty="0" err="1">
                <a:solidFill>
                  <a:schemeClr val="hlink"/>
                </a:solidFill>
                <a:hlinkClick r:id="rId7"/>
              </a:rPr>
              <a:t>videos</a:t>
            </a:r>
            <a:endParaRPr sz="1800" dirty="0"/>
          </a:p>
          <a:p>
            <a:pPr lvl="0"/>
            <a:r>
              <a:rPr lang="pl-PL" sz="1800" dirty="0" err="1"/>
              <a:t>Leia</a:t>
            </a:r>
            <a:r>
              <a:rPr lang="pl-PL" sz="1800" dirty="0"/>
              <a:t> ka film!</a:t>
            </a:r>
            <a:endParaRPr sz="1800" dirty="0"/>
          </a:p>
        </p:txBody>
      </p:sp>
      <p:pic>
        <p:nvPicPr>
          <p:cNvPr id="464" name="Google Shape;464;g2eb87d1ab1a_0_47"/>
          <p:cNvPicPr preferRelativeResize="0"/>
          <p:nvPr/>
        </p:nvPicPr>
        <p:blipFill>
          <a:blip r:embed="rId8">
            <a:alphaModFix/>
          </a:blip>
          <a:stretch>
            <a:fillRect/>
          </a:stretch>
        </p:blipFill>
        <p:spPr>
          <a:xfrm>
            <a:off x="3772875" y="3570538"/>
            <a:ext cx="2045774" cy="2045774"/>
          </a:xfrm>
          <a:prstGeom prst="rect">
            <a:avLst/>
          </a:prstGeom>
          <a:noFill/>
          <a:ln>
            <a:noFill/>
          </a:ln>
        </p:spPr>
      </p:pic>
      <p:sp>
        <p:nvSpPr>
          <p:cNvPr id="465" name="Google Shape;465;g2eb87d1ab1a_0_47"/>
          <p:cNvSpPr txBox="1"/>
          <p:nvPr/>
        </p:nvSpPr>
        <p:spPr>
          <a:xfrm>
            <a:off x="8979088" y="4135425"/>
            <a:ext cx="30000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sz="1800" u="sng">
                <a:solidFill>
                  <a:schemeClr val="hlink"/>
                </a:solidFill>
                <a:hlinkClick r:id="rId9"/>
              </a:rPr>
              <a:t>Soil Building – How to Make Deep Rich Soils by Imitating Nature - Permaculture Apprentice</a:t>
            </a:r>
            <a:endParaRPr sz="1800"/>
          </a:p>
        </p:txBody>
      </p:sp>
      <p:pic>
        <p:nvPicPr>
          <p:cNvPr id="466" name="Google Shape;466;g2eb87d1ab1a_0_47"/>
          <p:cNvPicPr preferRelativeResize="0"/>
          <p:nvPr/>
        </p:nvPicPr>
        <p:blipFill>
          <a:blip r:embed="rId10">
            <a:alphaModFix/>
          </a:blip>
          <a:stretch>
            <a:fillRect/>
          </a:stretch>
        </p:blipFill>
        <p:spPr>
          <a:xfrm>
            <a:off x="9377925" y="1979275"/>
            <a:ext cx="2045774" cy="204577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g2eb87d1ab1a_0_1"/>
          <p:cNvSpPr txBox="1">
            <a:spLocks noGrp="1"/>
          </p:cNvSpPr>
          <p:nvPr>
            <p:ph type="title"/>
          </p:nvPr>
        </p:nvSpPr>
        <p:spPr>
          <a:xfrm>
            <a:off x="831850" y="697735"/>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Juhtumiuuring</a:t>
            </a:r>
            <a:endParaRPr b="1" cap="small" dirty="0"/>
          </a:p>
        </p:txBody>
      </p:sp>
      <p:sp>
        <p:nvSpPr>
          <p:cNvPr id="472" name="Google Shape;472;g2eb87d1ab1a_0_1"/>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2d3a4c777a5_0_87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478" name="Google Shape;478;g2d3a4c777a5_0_87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479" name="Google Shape;479;g2d3a4c777a5_0_876"/>
          <p:cNvPicPr preferRelativeResize="0"/>
          <p:nvPr/>
        </p:nvPicPr>
        <p:blipFill rotWithShape="1">
          <a:blip r:embed="rId3">
            <a:alphaModFix/>
          </a:blip>
          <a:srcRect/>
          <a:stretch/>
        </p:blipFill>
        <p:spPr>
          <a:xfrm>
            <a:off x="0" y="7299"/>
            <a:ext cx="12191999" cy="6843402"/>
          </a:xfrm>
          <a:prstGeom prst="rect">
            <a:avLst/>
          </a:prstGeom>
          <a:noFill/>
          <a:ln>
            <a:noFill/>
          </a:ln>
        </p:spPr>
      </p:pic>
      <p:sp>
        <p:nvSpPr>
          <p:cNvPr id="480" name="Google Shape;480;g2d3a4c777a5_0_876"/>
          <p:cNvSpPr txBox="1"/>
          <p:nvPr/>
        </p:nvSpPr>
        <p:spPr>
          <a:xfrm>
            <a:off x="9496800" y="627157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pl-PL" sz="15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800" b="0" i="0" u="none" strike="noStrike" cap="none">
              <a:solidFill>
                <a:schemeClr val="lt1"/>
              </a:solidFill>
              <a:latin typeface="Arial"/>
              <a:ea typeface="Arial"/>
              <a:cs typeface="Arial"/>
              <a:sym typeface="Arial"/>
            </a:endParaRPr>
          </a:p>
        </p:txBody>
      </p:sp>
      <p:sp>
        <p:nvSpPr>
          <p:cNvPr id="481" name="Google Shape;481;g2d3a4c777a5_0_876"/>
          <p:cNvSpPr txBox="1"/>
          <p:nvPr/>
        </p:nvSpPr>
        <p:spPr>
          <a:xfrm>
            <a:off x="3044500" y="1356875"/>
            <a:ext cx="3744300" cy="846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pl-PL" sz="4300" b="1" i="0" u="none" strike="noStrike" cap="none">
                <a:solidFill>
                  <a:schemeClr val="lt1"/>
                </a:solidFill>
                <a:latin typeface="Barlow Semi Condensed"/>
                <a:ea typeface="Barlow Semi Condensed"/>
                <a:cs typeface="Barlow Semi Condensed"/>
                <a:sym typeface="Barlow Semi Condensed"/>
              </a:rPr>
              <a:t>S</a:t>
            </a:r>
            <a:r>
              <a:rPr lang="pl-PL" sz="4300" b="1">
                <a:solidFill>
                  <a:schemeClr val="lt1"/>
                </a:solidFill>
                <a:latin typeface="Barlow Semi Condensed"/>
                <a:ea typeface="Barlow Semi Condensed"/>
                <a:cs typeface="Barlow Semi Condensed"/>
                <a:sym typeface="Barlow Semi Condensed"/>
              </a:rPr>
              <a:t>epp Holzer</a:t>
            </a:r>
            <a:endParaRPr sz="2800" b="1" i="0" u="none" strike="noStrike" cap="none">
              <a:solidFill>
                <a:schemeClr val="lt1"/>
              </a:solidFill>
              <a:latin typeface="Barlow Semi Condensed"/>
              <a:ea typeface="Barlow Semi Condensed"/>
              <a:cs typeface="Barlow Semi Condensed"/>
              <a:sym typeface="Barlow Semi Condense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g2d3a4c777a5_0_88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487" name="Google Shape;487;g2d3a4c777a5_0_88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488" name="Google Shape;488;g2d3a4c777a5_0_883"/>
          <p:cNvPicPr preferRelativeResize="0"/>
          <p:nvPr/>
        </p:nvPicPr>
        <p:blipFill rotWithShape="1">
          <a:blip r:embed="rId3">
            <a:alphaModFix/>
          </a:blip>
          <a:srcRect/>
          <a:stretch/>
        </p:blipFill>
        <p:spPr>
          <a:xfrm>
            <a:off x="0" y="-431808"/>
            <a:ext cx="12192000" cy="7721615"/>
          </a:xfrm>
          <a:prstGeom prst="rect">
            <a:avLst/>
          </a:prstGeom>
          <a:noFill/>
          <a:ln>
            <a:noFill/>
          </a:ln>
        </p:spPr>
      </p:pic>
      <p:sp>
        <p:nvSpPr>
          <p:cNvPr id="489" name="Google Shape;489;g2d3a4c777a5_0_883"/>
          <p:cNvSpPr txBox="1"/>
          <p:nvPr/>
        </p:nvSpPr>
        <p:spPr>
          <a:xfrm>
            <a:off x="8776300" y="6396625"/>
            <a:ext cx="3000000" cy="3540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p:txBody>
      </p:sp>
      <p:sp>
        <p:nvSpPr>
          <p:cNvPr id="490" name="Google Shape;490;g2d3a4c777a5_0_883"/>
          <p:cNvSpPr txBox="1"/>
          <p:nvPr/>
        </p:nvSpPr>
        <p:spPr>
          <a:xfrm>
            <a:off x="1215700" y="1356875"/>
            <a:ext cx="3000000" cy="1077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900"/>
              <a:buFont typeface="Arial"/>
              <a:buNone/>
            </a:pPr>
            <a:r>
              <a:rPr lang="pl-PL" sz="2900">
                <a:solidFill>
                  <a:schemeClr val="lt1"/>
                </a:solidFill>
                <a:latin typeface="Barlow Condensed"/>
                <a:ea typeface="Barlow Condensed"/>
                <a:cs typeface="Barlow Condensed"/>
                <a:sym typeface="Barlow Condensed"/>
              </a:rPr>
              <a:t>Krameterhof in Austria</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Google Shape;495;g2d3a4c777a5_0_890"/>
          <p:cNvPicPr preferRelativeResize="0"/>
          <p:nvPr/>
        </p:nvPicPr>
        <p:blipFill rotWithShape="1">
          <a:blip r:embed="rId3">
            <a:alphaModFix/>
          </a:blip>
          <a:srcRect/>
          <a:stretch/>
        </p:blipFill>
        <p:spPr>
          <a:xfrm>
            <a:off x="0" y="1"/>
            <a:ext cx="12192001" cy="6838122"/>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g2d3a4c777a5_0_894"/>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01" name="Google Shape;501;g2d3a4c777a5_0_89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02" name="Google Shape;502;g2d3a4c777a5_0_894"/>
          <p:cNvPicPr preferRelativeResize="0"/>
          <p:nvPr/>
        </p:nvPicPr>
        <p:blipFill rotWithShape="1">
          <a:blip r:embed="rId3">
            <a:alphaModFix/>
          </a:blip>
          <a:srcRect/>
          <a:stretch/>
        </p:blipFill>
        <p:spPr>
          <a:xfrm>
            <a:off x="3" y="-95250"/>
            <a:ext cx="5160645" cy="6858000"/>
          </a:xfrm>
          <a:prstGeom prst="rect">
            <a:avLst/>
          </a:prstGeom>
          <a:noFill/>
          <a:ln>
            <a:noFill/>
          </a:ln>
        </p:spPr>
      </p:pic>
      <p:pic>
        <p:nvPicPr>
          <p:cNvPr id="503" name="Google Shape;503;g2d3a4c777a5_0_894"/>
          <p:cNvPicPr preferRelativeResize="0"/>
          <p:nvPr/>
        </p:nvPicPr>
        <p:blipFill rotWithShape="1">
          <a:blip r:embed="rId3">
            <a:alphaModFix/>
          </a:blip>
          <a:srcRect/>
          <a:stretch/>
        </p:blipFill>
        <p:spPr>
          <a:xfrm>
            <a:off x="3036725" y="-5866453"/>
            <a:ext cx="11360699" cy="15097245"/>
          </a:xfrm>
          <a:prstGeom prst="rect">
            <a:avLst/>
          </a:prstGeom>
          <a:noFill/>
          <a:ln>
            <a:noFill/>
          </a:ln>
        </p:spPr>
      </p:pic>
      <p:sp>
        <p:nvSpPr>
          <p:cNvPr id="504" name="Google Shape;504;g2d3a4c777a5_0_894"/>
          <p:cNvSpPr txBox="1"/>
          <p:nvPr/>
        </p:nvSpPr>
        <p:spPr>
          <a:xfrm>
            <a:off x="8776300" y="6396625"/>
            <a:ext cx="3000000" cy="523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g2d3a4c777a5_0_90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10" name="Google Shape;510;g2d3a4c777a5_0_90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11" name="Google Shape;511;g2d3a4c777a5_0_902"/>
          <p:cNvPicPr preferRelativeResize="0"/>
          <p:nvPr/>
        </p:nvPicPr>
        <p:blipFill rotWithShape="1">
          <a:blip r:embed="rId3">
            <a:alphaModFix/>
          </a:blip>
          <a:srcRect/>
          <a:stretch/>
        </p:blipFill>
        <p:spPr>
          <a:xfrm>
            <a:off x="0" y="-863607"/>
            <a:ext cx="12192000" cy="7721608"/>
          </a:xfrm>
          <a:prstGeom prst="rect">
            <a:avLst/>
          </a:prstGeom>
          <a:noFill/>
          <a:ln>
            <a:noFill/>
          </a:ln>
        </p:spPr>
      </p:pic>
      <p:sp>
        <p:nvSpPr>
          <p:cNvPr id="512" name="Google Shape;512;g2d3a4c777a5_0_902"/>
          <p:cNvSpPr txBox="1"/>
          <p:nvPr/>
        </p:nvSpPr>
        <p:spPr>
          <a:xfrm>
            <a:off x="152400" y="6396625"/>
            <a:ext cx="3000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g2d3a4c777a5_0_90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18" name="Google Shape;518;g2d3a4c777a5_0_90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19" name="Google Shape;519;g2d3a4c777a5_0_909"/>
          <p:cNvPicPr preferRelativeResize="0"/>
          <p:nvPr/>
        </p:nvPicPr>
        <p:blipFill rotWithShape="1">
          <a:blip r:embed="rId3">
            <a:alphaModFix/>
          </a:blip>
          <a:srcRect/>
          <a:stretch/>
        </p:blipFill>
        <p:spPr>
          <a:xfrm>
            <a:off x="0" y="-1273951"/>
            <a:ext cx="12192000" cy="8131952"/>
          </a:xfrm>
          <a:prstGeom prst="rect">
            <a:avLst/>
          </a:prstGeom>
          <a:noFill/>
          <a:ln>
            <a:noFill/>
          </a:ln>
        </p:spPr>
      </p:pic>
      <p:sp>
        <p:nvSpPr>
          <p:cNvPr id="520" name="Google Shape;520;g2d3a4c777a5_0_909"/>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b87d1ab1a_0_28"/>
          <p:cNvSpPr txBox="1">
            <a:spLocks noGrp="1"/>
          </p:cNvSpPr>
          <p:nvPr>
            <p:ph type="title"/>
          </p:nvPr>
        </p:nvSpPr>
        <p:spPr>
          <a:xfrm>
            <a:off x="831850" y="697735"/>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Sõnastik</a:t>
            </a:r>
            <a:endParaRPr dirty="0"/>
          </a:p>
        </p:txBody>
      </p:sp>
      <p:sp>
        <p:nvSpPr>
          <p:cNvPr id="154" name="Google Shape;154;g2eb87d1ab1a_0_28"/>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g2d3a4c777a5_0_91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26" name="Google Shape;526;g2d3a4c777a5_0_91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27" name="Google Shape;527;g2d3a4c777a5_0_916"/>
          <p:cNvPicPr preferRelativeResize="0"/>
          <p:nvPr/>
        </p:nvPicPr>
        <p:blipFill rotWithShape="1">
          <a:blip r:embed="rId3">
            <a:alphaModFix/>
          </a:blip>
          <a:srcRect/>
          <a:stretch/>
        </p:blipFill>
        <p:spPr>
          <a:xfrm>
            <a:off x="0" y="-1273951"/>
            <a:ext cx="12192000" cy="8131952"/>
          </a:xfrm>
          <a:prstGeom prst="rect">
            <a:avLst/>
          </a:prstGeom>
          <a:noFill/>
          <a:ln>
            <a:noFill/>
          </a:ln>
        </p:spPr>
      </p:pic>
      <p:sp>
        <p:nvSpPr>
          <p:cNvPr id="528" name="Google Shape;528;g2d3a4c777a5_0_916"/>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g2d3a4c777a5_0_92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34" name="Google Shape;534;g2d3a4c777a5_0_92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35" name="Google Shape;535;g2d3a4c777a5_0_923"/>
          <p:cNvPicPr preferRelativeResize="0"/>
          <p:nvPr/>
        </p:nvPicPr>
        <p:blipFill rotWithShape="1">
          <a:blip r:embed="rId3">
            <a:alphaModFix/>
          </a:blip>
          <a:srcRect/>
          <a:stretch/>
        </p:blipFill>
        <p:spPr>
          <a:xfrm>
            <a:off x="0" y="-431808"/>
            <a:ext cx="12192000" cy="7721615"/>
          </a:xfrm>
          <a:prstGeom prst="rect">
            <a:avLst/>
          </a:prstGeom>
          <a:noFill/>
          <a:ln>
            <a:noFill/>
          </a:ln>
        </p:spPr>
      </p:pic>
      <p:sp>
        <p:nvSpPr>
          <p:cNvPr id="536" name="Google Shape;536;g2d3a4c777a5_0_923"/>
          <p:cNvSpPr txBox="1"/>
          <p:nvPr/>
        </p:nvSpPr>
        <p:spPr>
          <a:xfrm>
            <a:off x="8776300" y="6396625"/>
            <a:ext cx="3000000" cy="523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g2d3a4c777a5_0_930"/>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42" name="Google Shape;542;g2d3a4c777a5_0_930"/>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43" name="Google Shape;543;g2d3a4c777a5_0_930"/>
          <p:cNvPicPr preferRelativeResize="0"/>
          <p:nvPr/>
        </p:nvPicPr>
        <p:blipFill rotWithShape="1">
          <a:blip r:embed="rId3">
            <a:alphaModFix/>
          </a:blip>
          <a:srcRect/>
          <a:stretch/>
        </p:blipFill>
        <p:spPr>
          <a:xfrm>
            <a:off x="0" y="-636976"/>
            <a:ext cx="12192000" cy="8131952"/>
          </a:xfrm>
          <a:prstGeom prst="rect">
            <a:avLst/>
          </a:prstGeom>
          <a:noFill/>
          <a:ln>
            <a:noFill/>
          </a:ln>
        </p:spPr>
      </p:pic>
      <p:sp>
        <p:nvSpPr>
          <p:cNvPr id="544" name="Google Shape;544;g2d3a4c777a5_0_930"/>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g2d3a4c777a5_0_937"/>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50" name="Google Shape;550;g2d3a4c777a5_0_937"/>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51" name="Google Shape;551;g2d3a4c777a5_0_937"/>
          <p:cNvPicPr preferRelativeResize="0"/>
          <p:nvPr/>
        </p:nvPicPr>
        <p:blipFill rotWithShape="1">
          <a:blip r:embed="rId3">
            <a:alphaModFix/>
          </a:blip>
          <a:srcRect/>
          <a:stretch/>
        </p:blipFill>
        <p:spPr>
          <a:xfrm>
            <a:off x="0" y="-1276845"/>
            <a:ext cx="12192001" cy="8134846"/>
          </a:xfrm>
          <a:prstGeom prst="rect">
            <a:avLst/>
          </a:prstGeom>
          <a:noFill/>
          <a:ln>
            <a:noFill/>
          </a:ln>
        </p:spPr>
      </p:pic>
      <p:sp>
        <p:nvSpPr>
          <p:cNvPr id="552" name="Google Shape;552;g2d3a4c777a5_0_937"/>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g2d3a4c777a5_0_944"/>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58" name="Google Shape;558;g2d3a4c777a5_0_9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59" name="Google Shape;559;g2d3a4c777a5_0_944"/>
          <p:cNvPicPr preferRelativeResize="0"/>
          <p:nvPr/>
        </p:nvPicPr>
        <p:blipFill rotWithShape="1">
          <a:blip r:embed="rId3">
            <a:alphaModFix/>
          </a:blip>
          <a:srcRect b="7817"/>
          <a:stretch/>
        </p:blipFill>
        <p:spPr>
          <a:xfrm>
            <a:off x="0" y="-635000"/>
            <a:ext cx="12192002" cy="7493001"/>
          </a:xfrm>
          <a:prstGeom prst="rect">
            <a:avLst/>
          </a:prstGeom>
          <a:noFill/>
          <a:ln>
            <a:noFill/>
          </a:ln>
        </p:spPr>
      </p:pic>
      <p:sp>
        <p:nvSpPr>
          <p:cNvPr id="560" name="Google Shape;560;g2d3a4c777a5_0_944"/>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g2d3a4c777a5_0_95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66" name="Google Shape;566;g2d3a4c777a5_0_95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67" name="Google Shape;567;g2d3a4c777a5_0_951"/>
          <p:cNvPicPr preferRelativeResize="0"/>
          <p:nvPr/>
        </p:nvPicPr>
        <p:blipFill rotWithShape="1">
          <a:blip r:embed="rId3">
            <a:alphaModFix/>
          </a:blip>
          <a:srcRect/>
          <a:stretch/>
        </p:blipFill>
        <p:spPr>
          <a:xfrm>
            <a:off x="0" y="-1273951"/>
            <a:ext cx="12192000" cy="8131952"/>
          </a:xfrm>
          <a:prstGeom prst="rect">
            <a:avLst/>
          </a:prstGeom>
          <a:noFill/>
          <a:ln>
            <a:noFill/>
          </a:ln>
        </p:spPr>
      </p:pic>
      <p:sp>
        <p:nvSpPr>
          <p:cNvPr id="568" name="Google Shape;568;g2d3a4c777a5_0_951"/>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g2d3a4c777a5_0_958"/>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74" name="Google Shape;574;g2d3a4c777a5_0_958"/>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75" name="Google Shape;575;g2d3a4c777a5_0_958"/>
          <p:cNvPicPr preferRelativeResize="0"/>
          <p:nvPr/>
        </p:nvPicPr>
        <p:blipFill rotWithShape="1">
          <a:blip r:embed="rId3">
            <a:alphaModFix/>
          </a:blip>
          <a:srcRect/>
          <a:stretch/>
        </p:blipFill>
        <p:spPr>
          <a:xfrm>
            <a:off x="0" y="-1272342"/>
            <a:ext cx="12191999" cy="8130341"/>
          </a:xfrm>
          <a:prstGeom prst="rect">
            <a:avLst/>
          </a:prstGeom>
          <a:noFill/>
          <a:ln>
            <a:noFill/>
          </a:ln>
        </p:spPr>
      </p:pic>
      <p:sp>
        <p:nvSpPr>
          <p:cNvPr id="576" name="Google Shape;576;g2d3a4c777a5_0_958"/>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g2d3a4c777a5_0_965"/>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82" name="Google Shape;582;g2d3a4c777a5_0_96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83" name="Google Shape;583;g2d3a4c777a5_0_965"/>
          <p:cNvPicPr preferRelativeResize="0"/>
          <p:nvPr/>
        </p:nvPicPr>
        <p:blipFill rotWithShape="1">
          <a:blip r:embed="rId3">
            <a:alphaModFix/>
          </a:blip>
          <a:srcRect/>
          <a:stretch/>
        </p:blipFill>
        <p:spPr>
          <a:xfrm>
            <a:off x="0" y="-1273951"/>
            <a:ext cx="12192000" cy="8131952"/>
          </a:xfrm>
          <a:prstGeom prst="rect">
            <a:avLst/>
          </a:prstGeom>
          <a:noFill/>
          <a:ln>
            <a:noFill/>
          </a:ln>
        </p:spPr>
      </p:pic>
      <p:sp>
        <p:nvSpPr>
          <p:cNvPr id="584" name="Google Shape;584;g2d3a4c777a5_0_965"/>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g2d3a4c777a5_0_97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90" name="Google Shape;590;g2d3a4c777a5_0_97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91" name="Google Shape;591;g2d3a4c777a5_0_972"/>
          <p:cNvPicPr preferRelativeResize="0"/>
          <p:nvPr/>
        </p:nvPicPr>
        <p:blipFill rotWithShape="1">
          <a:blip r:embed="rId3">
            <a:alphaModFix/>
          </a:blip>
          <a:srcRect/>
          <a:stretch/>
        </p:blipFill>
        <p:spPr>
          <a:xfrm>
            <a:off x="0" y="-1273951"/>
            <a:ext cx="12192000" cy="8131952"/>
          </a:xfrm>
          <a:prstGeom prst="rect">
            <a:avLst/>
          </a:prstGeom>
          <a:noFill/>
          <a:ln>
            <a:noFill/>
          </a:ln>
        </p:spPr>
      </p:pic>
      <p:sp>
        <p:nvSpPr>
          <p:cNvPr id="592" name="Google Shape;592;g2d3a4c777a5_0_972"/>
          <p:cNvSpPr txBox="1"/>
          <p:nvPr/>
        </p:nvSpPr>
        <p:spPr>
          <a:xfrm>
            <a:off x="9877800" y="6362700"/>
            <a:ext cx="30000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pl-PL" sz="13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https://seppholzer.at/en/</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g2d3a4c777a5_0_97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endParaRPr/>
          </a:p>
        </p:txBody>
      </p:sp>
      <p:sp>
        <p:nvSpPr>
          <p:cNvPr id="598" name="Google Shape;598;g2d3a4c777a5_0_97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p>
            <a:pPr marL="0" lvl="0" indent="0" algn="l" rtl="0">
              <a:lnSpc>
                <a:spcPct val="115000"/>
              </a:lnSpc>
              <a:spcBef>
                <a:spcPts val="0"/>
              </a:spcBef>
              <a:spcAft>
                <a:spcPts val="1600"/>
              </a:spcAft>
              <a:buSzPts val="2400"/>
              <a:buNone/>
            </a:pPr>
            <a:endParaRPr/>
          </a:p>
        </p:txBody>
      </p:sp>
      <p:pic>
        <p:nvPicPr>
          <p:cNvPr id="599" name="Google Shape;599;g2d3a4c777a5_0_979"/>
          <p:cNvPicPr preferRelativeResize="0"/>
          <p:nvPr/>
        </p:nvPicPr>
        <p:blipFill rotWithShape="1">
          <a:blip r:embed="rId3">
            <a:alphaModFix/>
          </a:blip>
          <a:srcRect/>
          <a:stretch/>
        </p:blipFill>
        <p:spPr>
          <a:xfrm>
            <a:off x="0" y="-431800"/>
            <a:ext cx="12192000" cy="7721608"/>
          </a:xfrm>
          <a:prstGeom prst="rect">
            <a:avLst/>
          </a:prstGeom>
          <a:noFill/>
          <a:ln>
            <a:noFill/>
          </a:ln>
        </p:spPr>
      </p:pic>
      <p:sp>
        <p:nvSpPr>
          <p:cNvPr id="600" name="Google Shape;600;g2d3a4c777a5_0_979"/>
          <p:cNvSpPr txBox="1"/>
          <p:nvPr/>
        </p:nvSpPr>
        <p:spPr>
          <a:xfrm>
            <a:off x="8776300" y="6396625"/>
            <a:ext cx="3000000" cy="523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pl-PL" sz="11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https://krameterhof.at/en/</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2d3a4c777a5_0_0"/>
          <p:cNvSpPr txBox="1"/>
          <p:nvPr/>
        </p:nvSpPr>
        <p:spPr>
          <a:xfrm>
            <a:off x="991925" y="1815425"/>
            <a:ext cx="10627800" cy="1015622"/>
          </a:xfrm>
          <a:prstGeom prst="rect">
            <a:avLst/>
          </a:prstGeom>
          <a:noFill/>
          <a:ln>
            <a:noFill/>
          </a:ln>
        </p:spPr>
        <p:txBody>
          <a:bodyPr spcFirstLastPara="1" wrap="square" lIns="121900" tIns="121900" rIns="121900" bIns="121900" anchor="t" anchorCtr="0">
            <a:spAutoFit/>
          </a:bodyPr>
          <a:lstStyle/>
          <a:p>
            <a:pPr lvl="0">
              <a:buSzPts val="2500"/>
            </a:pPr>
            <a:r>
              <a:rPr lang="fi-FI" sz="2500" dirty="0" err="1">
                <a:solidFill>
                  <a:schemeClr val="dk1"/>
                </a:solidFill>
                <a:latin typeface="Barlow Semi Condensed Medium"/>
                <a:ea typeface="Barlow Semi Condensed Medium"/>
                <a:cs typeface="Barlow Semi Condensed Medium"/>
                <a:sym typeface="Barlow Semi Condensed Medium"/>
              </a:rPr>
              <a:t>mis</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tähendab</a:t>
            </a:r>
            <a:r>
              <a:rPr lang="fi-FI" sz="2500" dirty="0">
                <a:solidFill>
                  <a:schemeClr val="dk1"/>
                </a:solidFill>
                <a:latin typeface="Barlow Semi Condensed Medium"/>
                <a:ea typeface="Barlow Semi Condensed Medium"/>
                <a:cs typeface="Barlow Semi Condensed Medium"/>
                <a:sym typeface="Barlow Semi Condensed Medium"/>
              </a:rPr>
              <a:t>:
Mulla </a:t>
            </a:r>
            <a:r>
              <a:rPr lang="fi-FI" sz="2500" dirty="0" err="1">
                <a:solidFill>
                  <a:schemeClr val="dk1"/>
                </a:solidFill>
                <a:latin typeface="Barlow Semi Condensed Medium"/>
                <a:ea typeface="Barlow Semi Condensed Medium"/>
                <a:cs typeface="Barlow Semi Condensed Medium"/>
                <a:sym typeface="Barlow Semi Condensed Medium"/>
              </a:rPr>
              <a:t>säästmine</a:t>
            </a:r>
            <a:r>
              <a:rPr lang="fi-FI" sz="2500" dirty="0">
                <a:solidFill>
                  <a:schemeClr val="dk1"/>
                </a:solidFill>
                <a:latin typeface="Barlow Semi Condensed Medium"/>
                <a:ea typeface="Barlow Semi Condensed Medium"/>
                <a:cs typeface="Barlow Semi Condensed Medium"/>
                <a:sym typeface="Barlow Semi Condensed Medium"/>
              </a:rPr>
              <a:t> ja </a:t>
            </a:r>
            <a:r>
              <a:rPr lang="fi-FI" sz="2500" dirty="0" err="1">
                <a:solidFill>
                  <a:schemeClr val="dk1"/>
                </a:solidFill>
                <a:latin typeface="Barlow Semi Condensed Medium"/>
                <a:ea typeface="Barlow Semi Condensed Medium"/>
                <a:cs typeface="Barlow Semi Condensed Medium"/>
                <a:sym typeface="Barlow Semi Condensed Medium"/>
              </a:rPr>
              <a:t>tervena</a:t>
            </a:r>
            <a:r>
              <a:rPr lang="fi-FI" sz="2500" dirty="0">
                <a:solidFill>
                  <a:schemeClr val="dk1"/>
                </a:solidFill>
                <a:latin typeface="Barlow Semi Condensed Medium"/>
                <a:ea typeface="Barlow Semi Condensed Medium"/>
                <a:cs typeface="Barlow Semi Condensed Medium"/>
                <a:sym typeface="Barlow Semi Condensed Medium"/>
              </a:rPr>
              <a:t> </a:t>
            </a:r>
            <a:r>
              <a:rPr lang="fi-FI" sz="2500" dirty="0" err="1">
                <a:solidFill>
                  <a:schemeClr val="dk1"/>
                </a:solidFill>
                <a:latin typeface="Barlow Semi Condensed Medium"/>
                <a:ea typeface="Barlow Semi Condensed Medium"/>
                <a:cs typeface="Barlow Semi Condensed Medium"/>
                <a:sym typeface="Barlow Semi Condensed Medium"/>
              </a:rPr>
              <a:t>hoidmine</a:t>
            </a:r>
            <a:r>
              <a:rPr lang="fi-FI" sz="2500" dirty="0">
                <a:solidFill>
                  <a:schemeClr val="dk1"/>
                </a:solidFill>
                <a:latin typeface="Barlow Semi Condensed Medium"/>
                <a:ea typeface="Barlow Semi Condensed Medium"/>
                <a:cs typeface="Barlow Semi Condensed Medium"/>
                <a:sym typeface="Barlow Semi Condensed Medium"/>
              </a:rPr>
              <a:t> + </a:t>
            </a:r>
            <a:r>
              <a:rPr lang="fi-FI" sz="2500" dirty="0" err="1">
                <a:solidFill>
                  <a:schemeClr val="dk1"/>
                </a:solidFill>
                <a:latin typeface="Barlow Semi Condensed Medium"/>
                <a:ea typeface="Barlow Semi Condensed Medium"/>
                <a:cs typeface="Barlow Semi Condensed Medium"/>
                <a:sym typeface="Barlow Semi Condensed Medium"/>
              </a:rPr>
              <a:t>funktsionaal</a:t>
            </a:r>
            <a:r>
              <a:rPr lang="et-EE" sz="2500" dirty="0">
                <a:solidFill>
                  <a:schemeClr val="dk1"/>
                </a:solidFill>
                <a:latin typeface="Barlow Semi Condensed Medium"/>
                <a:ea typeface="Barlow Semi Condensed Medium"/>
                <a:cs typeface="Barlow Semi Condensed Medium"/>
                <a:sym typeface="Barlow Semi Condensed Medium"/>
              </a:rPr>
              <a:t>sus</a:t>
            </a:r>
            <a:endParaRPr sz="2600" b="0" i="0" u="none" strike="noStrike" cap="none" dirty="0">
              <a:solidFill>
                <a:srgbClr val="000000"/>
              </a:solidFill>
              <a:latin typeface="Barlow Semi Condensed Medium"/>
              <a:ea typeface="Barlow Semi Condensed Medium"/>
              <a:cs typeface="Barlow Semi Condensed Medium"/>
              <a:sym typeface="Barlow Semi Condensed Medium"/>
            </a:endParaRPr>
          </a:p>
        </p:txBody>
      </p:sp>
      <p:sp>
        <p:nvSpPr>
          <p:cNvPr id="160" name="Google Shape;160;g2d3a4c777a5_0_0"/>
          <p:cNvSpPr txBox="1"/>
          <p:nvPr/>
        </p:nvSpPr>
        <p:spPr>
          <a:xfrm>
            <a:off x="6903720" y="3842100"/>
            <a:ext cx="4074547" cy="2323673"/>
          </a:xfrm>
          <a:prstGeom prst="rect">
            <a:avLst/>
          </a:prstGeom>
          <a:noFill/>
          <a:ln>
            <a:noFill/>
          </a:ln>
        </p:spPr>
        <p:txBody>
          <a:bodyPr spcFirstLastPara="1" wrap="square" lIns="121900" tIns="121900" rIns="121900" bIns="121900" anchor="t" anchorCtr="0">
            <a:spAutoFit/>
          </a:bodyPr>
          <a:lstStyle/>
          <a:p>
            <a:pPr lvl="0" algn="ctr">
              <a:buSzPts val="2700"/>
            </a:pPr>
            <a:r>
              <a:rPr lang="pl-PL" sz="2700" dirty="0">
                <a:solidFill>
                  <a:schemeClr val="dk1"/>
                </a:solidFill>
                <a:latin typeface="Barlow Condensed"/>
                <a:ea typeface="Barlow Condensed"/>
                <a:cs typeface="Barlow Condensed"/>
                <a:sym typeface="Barlow Condensed"/>
              </a:rPr>
              <a:t>-HOIATUS-
</a:t>
            </a:r>
            <a:r>
              <a:rPr lang="pl-PL" sz="2700" dirty="0" err="1">
                <a:solidFill>
                  <a:schemeClr val="dk1"/>
                </a:solidFill>
                <a:latin typeface="Barlow Condensed"/>
                <a:ea typeface="Barlow Condensed"/>
                <a:cs typeface="Barlow Condensed"/>
                <a:sym typeface="Barlow Condensed"/>
              </a:rPr>
              <a:t>Heas</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seisundis</a:t>
            </a:r>
            <a:r>
              <a:rPr lang="pl-PL" sz="2700" dirty="0">
                <a:solidFill>
                  <a:schemeClr val="dk1"/>
                </a:solidFill>
                <a:latin typeface="Barlow Condensed"/>
                <a:ea typeface="Barlow Condensed"/>
                <a:cs typeface="Barlow Condensed"/>
                <a:sym typeface="Barlow Condensed"/>
              </a:rPr>
              <a:t> muld on </a:t>
            </a:r>
            <a:r>
              <a:rPr lang="pl-PL" sz="2700" dirty="0" err="1">
                <a:solidFill>
                  <a:schemeClr val="dk1"/>
                </a:solidFill>
                <a:latin typeface="Barlow Condensed"/>
                <a:ea typeface="Barlow Condensed"/>
                <a:cs typeface="Barlow Condensed"/>
                <a:sym typeface="Barlow Condensed"/>
              </a:rPr>
              <a:t>ülioluline</a:t>
            </a:r>
            <a:r>
              <a:rPr lang="pl-PL" sz="2700" dirty="0">
                <a:solidFill>
                  <a:schemeClr val="dk1"/>
                </a:solidFill>
                <a:latin typeface="Barlow Condensed"/>
                <a:ea typeface="Barlow Condensed"/>
                <a:cs typeface="Barlow Condensed"/>
                <a:sym typeface="Barlow Condensed"/>
              </a:rPr>
              <a:t>, et </a:t>
            </a:r>
            <a:r>
              <a:rPr lang="pl-PL" sz="2700" dirty="0" err="1">
                <a:solidFill>
                  <a:schemeClr val="dk1"/>
                </a:solidFill>
                <a:latin typeface="Barlow Condensed"/>
                <a:ea typeface="Barlow Condensed"/>
                <a:cs typeface="Barlow Condensed"/>
                <a:sym typeface="Barlow Condensed"/>
              </a:rPr>
              <a:t>meie</a:t>
            </a:r>
            <a:r>
              <a:rPr lang="pl-PL" sz="2700" dirty="0">
                <a:solidFill>
                  <a:schemeClr val="dk1"/>
                </a:solidFill>
                <a:latin typeface="Barlow Condensed"/>
                <a:ea typeface="Barlow Condensed"/>
                <a:cs typeface="Barlow Condensed"/>
                <a:sym typeface="Barlow Condensed"/>
              </a:rPr>
              <a:t> ja </a:t>
            </a:r>
            <a:r>
              <a:rPr lang="pl-PL" sz="2700" dirty="0" err="1">
                <a:solidFill>
                  <a:schemeClr val="dk1"/>
                </a:solidFill>
                <a:latin typeface="Barlow Condensed"/>
                <a:ea typeface="Barlow Condensed"/>
                <a:cs typeface="Barlow Condensed"/>
                <a:sym typeface="Barlow Condensed"/>
              </a:rPr>
              <a:t>kõik</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maismaa</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ökosüsteemid</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saaksid</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sellel</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planeedil</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edasi</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elada</a:t>
            </a:r>
            <a:endParaRPr sz="4000" b="0" i="0" u="none" strike="noStrike" cap="none" dirty="0">
              <a:solidFill>
                <a:schemeClr val="dk1"/>
              </a:solidFill>
              <a:latin typeface="Sue Ellen Francisco"/>
              <a:ea typeface="Sue Ellen Francisco"/>
              <a:cs typeface="Sue Ellen Francisco"/>
              <a:sym typeface="Sue Ellen Francisco"/>
            </a:endParaRPr>
          </a:p>
        </p:txBody>
      </p:sp>
      <p:sp>
        <p:nvSpPr>
          <p:cNvPr id="161" name="Google Shape;161;g2d3a4c777a5_0_0"/>
          <p:cNvSpPr txBox="1"/>
          <p:nvPr/>
        </p:nvSpPr>
        <p:spPr>
          <a:xfrm>
            <a:off x="537333" y="719233"/>
            <a:ext cx="5962500" cy="815700"/>
          </a:xfrm>
          <a:prstGeom prst="rect">
            <a:avLst/>
          </a:prstGeom>
          <a:noFill/>
          <a:ln>
            <a:noFill/>
          </a:ln>
        </p:spPr>
        <p:txBody>
          <a:bodyPr spcFirstLastPara="1" wrap="square" lIns="121900" tIns="121900" rIns="121900" bIns="121900" anchor="t" anchorCtr="0">
            <a:spAutoFit/>
          </a:bodyPr>
          <a:lstStyle/>
          <a:p>
            <a:pPr lvl="0">
              <a:buSzPts val="3700"/>
            </a:pPr>
            <a:r>
              <a:rPr lang="pl-PL" sz="3700" b="1" dirty="0" err="1">
                <a:solidFill>
                  <a:schemeClr val="dk1"/>
                </a:solidFill>
                <a:latin typeface="Barlow Semi Condensed"/>
                <a:ea typeface="Barlow Semi Condensed"/>
                <a:cs typeface="Barlow Semi Condensed"/>
                <a:sym typeface="Barlow Semi Condensed"/>
              </a:rPr>
              <a:t>Mulla</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majandamine</a:t>
            </a:r>
            <a:endParaRPr sz="3700" b="1" i="0" u="none" strike="noStrike" cap="none" dirty="0">
              <a:solidFill>
                <a:srgbClr val="000000"/>
              </a:solidFill>
              <a:latin typeface="Barlow Semi Condensed"/>
              <a:ea typeface="Barlow Semi Condensed"/>
              <a:cs typeface="Barlow Semi Condensed"/>
              <a:sym typeface="Barlow Semi Condensed"/>
            </a:endParaRPr>
          </a:p>
        </p:txBody>
      </p:sp>
      <p:pic>
        <p:nvPicPr>
          <p:cNvPr id="162" name="Google Shape;162;g2d3a4c777a5_0_0"/>
          <p:cNvPicPr preferRelativeResize="0"/>
          <p:nvPr/>
        </p:nvPicPr>
        <p:blipFill rotWithShape="1">
          <a:blip r:embed="rId3">
            <a:alphaModFix/>
          </a:blip>
          <a:srcRect r="3623"/>
          <a:stretch/>
        </p:blipFill>
        <p:spPr>
          <a:xfrm>
            <a:off x="10042350" y="70725"/>
            <a:ext cx="2058750" cy="74602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g2eb87d1ab1a_0_38"/>
          <p:cNvSpPr txBox="1">
            <a:spLocks noGrp="1"/>
          </p:cNvSpPr>
          <p:nvPr>
            <p:ph type="title"/>
          </p:nvPr>
        </p:nvSpPr>
        <p:spPr>
          <a:xfrm>
            <a:off x="831850" y="1029460"/>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Kujutlemine</a:t>
            </a:r>
            <a:r>
              <a:rPr lang="pl-PL" b="1" cap="small" dirty="0"/>
              <a:t> ja </a:t>
            </a:r>
            <a:r>
              <a:rPr lang="pl-PL" b="1" cap="small" dirty="0" err="1"/>
              <a:t>kujundamine</a:t>
            </a:r>
            <a:endParaRPr dirty="0"/>
          </a:p>
        </p:txBody>
      </p:sp>
      <p:sp>
        <p:nvSpPr>
          <p:cNvPr id="606" name="Google Shape;606;g2eb87d1ab1a_0_38"/>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888888"/>
              </a:buClr>
              <a:buSzPts val="2400"/>
              <a:buNone/>
            </a:pP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10"/>
        <p:cNvGrpSpPr/>
        <p:nvPr/>
      </p:nvGrpSpPr>
      <p:grpSpPr>
        <a:xfrm>
          <a:off x="0" y="0"/>
          <a:ext cx="0" cy="0"/>
          <a:chOff x="0" y="0"/>
          <a:chExt cx="0" cy="0"/>
        </a:xfrm>
      </p:grpSpPr>
      <p:pic>
        <p:nvPicPr>
          <p:cNvPr id="611" name="Google Shape;611;g2d3a4c777a5_0_1043"/>
          <p:cNvPicPr preferRelativeResize="0"/>
          <p:nvPr/>
        </p:nvPicPr>
        <p:blipFill rotWithShape="1">
          <a:blip r:embed="rId3">
            <a:alphaModFix/>
          </a:blip>
          <a:srcRect r="28835"/>
          <a:stretch/>
        </p:blipFill>
        <p:spPr>
          <a:xfrm>
            <a:off x="1" y="717775"/>
            <a:ext cx="2999999" cy="5109849"/>
          </a:xfrm>
          <a:prstGeom prst="rect">
            <a:avLst/>
          </a:prstGeom>
          <a:noFill/>
          <a:ln>
            <a:noFill/>
          </a:ln>
        </p:spPr>
      </p:pic>
      <p:pic>
        <p:nvPicPr>
          <p:cNvPr id="612" name="Google Shape;612;g2d3a4c777a5_0_1043"/>
          <p:cNvPicPr preferRelativeResize="0"/>
          <p:nvPr/>
        </p:nvPicPr>
        <p:blipFill rotWithShape="1">
          <a:blip r:embed="rId4">
            <a:alphaModFix/>
          </a:blip>
          <a:srcRect l="1654" r="8417"/>
          <a:stretch/>
        </p:blipFill>
        <p:spPr>
          <a:xfrm>
            <a:off x="3000000" y="717775"/>
            <a:ext cx="6126725" cy="5109850"/>
          </a:xfrm>
          <a:prstGeom prst="rect">
            <a:avLst/>
          </a:prstGeom>
          <a:noFill/>
          <a:ln>
            <a:noFill/>
          </a:ln>
        </p:spPr>
      </p:pic>
      <p:sp>
        <p:nvSpPr>
          <p:cNvPr id="613" name="Google Shape;613;g2d3a4c777a5_0_1043"/>
          <p:cNvSpPr txBox="1"/>
          <p:nvPr/>
        </p:nvSpPr>
        <p:spPr>
          <a:xfrm>
            <a:off x="0" y="5751425"/>
            <a:ext cx="3000000" cy="495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pl-PL" sz="800" b="0" i="1" u="none" strike="noStrike" cap="none">
                <a:solidFill>
                  <a:schemeClr val="dk1"/>
                </a:solidFill>
                <a:latin typeface="Arial"/>
                <a:ea typeface="Arial"/>
                <a:cs typeface="Arial"/>
                <a:sym typeface="Arial"/>
              </a:rPr>
              <a:t>Photo by </a:t>
            </a:r>
            <a:r>
              <a:rPr lang="pl-PL" sz="800" b="0" i="1"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vikush</a:t>
            </a:r>
            <a:r>
              <a:rPr lang="pl-PL" sz="800" b="0" i="1" u="none" strike="noStrike" cap="none">
                <a:solidFill>
                  <a:schemeClr val="dk1"/>
                </a:solidFill>
                <a:latin typeface="Arial"/>
                <a:ea typeface="Arial"/>
                <a:cs typeface="Arial"/>
                <a:sym typeface="Arial"/>
              </a:rPr>
              <a:t> on </a:t>
            </a:r>
            <a:r>
              <a:rPr lang="pl-PL" sz="800" b="0" i="1"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Freeimages.com</a:t>
            </a:r>
            <a:endParaRPr sz="800" b="0" i="1" u="sng"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614" name="Google Shape;614;g2d3a4c777a5_0_1043"/>
          <p:cNvSpPr txBox="1"/>
          <p:nvPr/>
        </p:nvSpPr>
        <p:spPr>
          <a:xfrm>
            <a:off x="3000000" y="5751425"/>
            <a:ext cx="3000000" cy="3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50"/>
              <a:buFont typeface="Arial"/>
              <a:buNone/>
            </a:pPr>
            <a:r>
              <a:rPr lang="pl-PL" sz="850" b="0" i="1" u="none" strike="noStrike" cap="none">
                <a:solidFill>
                  <a:schemeClr val="dk1"/>
                </a:solidFill>
                <a:latin typeface="Arial"/>
                <a:ea typeface="Arial"/>
                <a:cs typeface="Arial"/>
                <a:sym typeface="Arial"/>
              </a:rPr>
              <a:t>Photo Frank Smith www.geograph.org.uk</a:t>
            </a:r>
            <a:endParaRPr sz="1400" b="0" i="0" u="none" strike="noStrike" cap="none">
              <a:solidFill>
                <a:schemeClr val="dk1"/>
              </a:solidFill>
              <a:latin typeface="Arial"/>
              <a:ea typeface="Arial"/>
              <a:cs typeface="Arial"/>
              <a:sym typeface="Arial"/>
            </a:endParaRPr>
          </a:p>
        </p:txBody>
      </p:sp>
      <p:pic>
        <p:nvPicPr>
          <p:cNvPr id="615" name="Google Shape;615;g2d3a4c777a5_0_1043"/>
          <p:cNvPicPr preferRelativeResize="0"/>
          <p:nvPr/>
        </p:nvPicPr>
        <p:blipFill rotWithShape="1">
          <a:blip r:embed="rId7">
            <a:alphaModFix/>
          </a:blip>
          <a:srcRect r="17074"/>
          <a:stretch/>
        </p:blipFill>
        <p:spPr>
          <a:xfrm>
            <a:off x="9126725" y="717775"/>
            <a:ext cx="3164325" cy="5109850"/>
          </a:xfrm>
          <a:prstGeom prst="rect">
            <a:avLst/>
          </a:prstGeom>
          <a:noFill/>
          <a:ln>
            <a:noFill/>
          </a:ln>
        </p:spPr>
      </p:pic>
      <p:pic>
        <p:nvPicPr>
          <p:cNvPr id="616" name="Google Shape;616;g2d3a4c777a5_0_1043"/>
          <p:cNvPicPr preferRelativeResize="0"/>
          <p:nvPr/>
        </p:nvPicPr>
        <p:blipFill rotWithShape="1">
          <a:blip r:embed="rId8">
            <a:alphaModFix/>
          </a:blip>
          <a:srcRect l="1375" t="27735" r="20045" b="32840"/>
          <a:stretch/>
        </p:blipFill>
        <p:spPr>
          <a:xfrm rot="-1311169">
            <a:off x="8793797" y="3742298"/>
            <a:ext cx="2898756" cy="1939130"/>
          </a:xfrm>
          <a:prstGeom prst="rect">
            <a:avLst/>
          </a:prstGeom>
          <a:noFill/>
          <a:ln w="19050" cap="flat" cmpd="sng">
            <a:solidFill>
              <a:schemeClr val="dk1"/>
            </a:solidFill>
            <a:prstDash val="solid"/>
            <a:round/>
            <a:headEnd type="none" w="sm" len="sm"/>
            <a:tailEnd type="none" w="sm" len="sm"/>
          </a:ln>
        </p:spPr>
      </p:pic>
      <p:sp>
        <p:nvSpPr>
          <p:cNvPr id="617" name="Google Shape;617;g2d3a4c777a5_0_1043"/>
          <p:cNvSpPr txBox="1"/>
          <p:nvPr/>
        </p:nvSpPr>
        <p:spPr>
          <a:xfrm>
            <a:off x="0" y="1066800"/>
            <a:ext cx="12082200" cy="615523"/>
          </a:xfrm>
          <a:prstGeom prst="rect">
            <a:avLst/>
          </a:prstGeom>
          <a:noFill/>
          <a:ln>
            <a:noFill/>
          </a:ln>
        </p:spPr>
        <p:txBody>
          <a:bodyPr spcFirstLastPara="1" wrap="square" lIns="91425" tIns="91425" rIns="91425" bIns="91425" anchor="t" anchorCtr="0">
            <a:spAutoFit/>
          </a:bodyPr>
          <a:lstStyle/>
          <a:p>
            <a:pPr lvl="0"/>
            <a:r>
              <a:rPr lang="pl-PL" sz="2800" b="1" dirty="0" err="1">
                <a:solidFill>
                  <a:schemeClr val="dk1"/>
                </a:solidFill>
                <a:latin typeface="Barlow Semi Condensed"/>
                <a:ea typeface="Barlow Semi Condensed"/>
                <a:cs typeface="Barlow Semi Condensed"/>
                <a:sym typeface="Barlow Semi Condensed"/>
              </a:rPr>
              <a:t>Koostage</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tegevuskava</a:t>
            </a:r>
            <a:r>
              <a:rPr lang="pl-PL" sz="2800" b="1" dirty="0">
                <a:solidFill>
                  <a:schemeClr val="lt1"/>
                </a:solidFill>
                <a:latin typeface="Barlow Semi Condensed"/>
                <a:ea typeface="Barlow Semi Condensed"/>
                <a:cs typeface="Barlow Semi Condensed"/>
                <a:sym typeface="Barlow Semi Condensed"/>
              </a:rPr>
              <a:t>            </a:t>
            </a:r>
            <a:r>
              <a:rPr lang="pl-PL" sz="2800" b="1" dirty="0" err="1">
                <a:solidFill>
                  <a:schemeClr val="lt1"/>
                </a:solidFill>
                <a:latin typeface="Barlow Semi Condensed"/>
                <a:ea typeface="Barlow Semi Condensed"/>
                <a:cs typeface="Barlow Semi Condensed"/>
                <a:sym typeface="Barlow Semi Condensed"/>
              </a:rPr>
              <a:t>kuidas</a:t>
            </a:r>
            <a:r>
              <a:rPr lang="pl-PL" sz="2800" b="1" dirty="0">
                <a:solidFill>
                  <a:schemeClr val="lt1"/>
                </a:solidFill>
                <a:latin typeface="Barlow Semi Condensed"/>
                <a:ea typeface="Barlow Semi Condensed"/>
                <a:cs typeface="Barlow Semi Condensed"/>
                <a:sym typeface="Barlow Semi Condensed"/>
              </a:rPr>
              <a:t> </a:t>
            </a:r>
            <a:r>
              <a:rPr lang="pl-PL" sz="2800" b="1" dirty="0" err="1">
                <a:solidFill>
                  <a:schemeClr val="lt1"/>
                </a:solidFill>
                <a:latin typeface="Barlow Semi Condensed"/>
                <a:ea typeface="Barlow Semi Condensed"/>
                <a:cs typeface="Barlow Semi Condensed"/>
                <a:sym typeface="Barlow Semi Condensed"/>
              </a:rPr>
              <a:t>päästa</a:t>
            </a:r>
            <a:r>
              <a:rPr lang="pl-PL" sz="2800" b="1" dirty="0">
                <a:solidFill>
                  <a:schemeClr val="lt1"/>
                </a:solidFill>
                <a:latin typeface="Barlow Semi Condensed"/>
                <a:ea typeface="Barlow Semi Condensed"/>
                <a:cs typeface="Barlow Semi Condensed"/>
                <a:sym typeface="Barlow Semi Condensed"/>
              </a:rPr>
              <a:t> mulda </a:t>
            </a:r>
            <a:r>
              <a:rPr lang="pl-PL" sz="2800" b="1" dirty="0" err="1">
                <a:solidFill>
                  <a:schemeClr val="lt1"/>
                </a:solidFill>
                <a:latin typeface="Barlow Semi Condensed"/>
                <a:ea typeface="Barlow Semi Condensed"/>
                <a:cs typeface="Barlow Semi Condensed"/>
                <a:sym typeface="Barlow Semi Condensed"/>
              </a:rPr>
              <a:t>nendes</a:t>
            </a:r>
            <a:r>
              <a:rPr lang="pl-PL" sz="2800" b="1" dirty="0">
                <a:solidFill>
                  <a:schemeClr val="lt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kolm</a:t>
            </a:r>
            <a:r>
              <a:rPr lang="et-EE" sz="2800" b="1" dirty="0">
                <a:solidFill>
                  <a:schemeClr val="dk1"/>
                </a:solidFill>
                <a:latin typeface="Barlow Semi Condensed"/>
                <a:ea typeface="Barlow Semi Condensed"/>
                <a:cs typeface="Barlow Semi Condensed"/>
                <a:sym typeface="Barlow Semi Condensed"/>
              </a:rPr>
              <a:t>es</a:t>
            </a:r>
            <a:r>
              <a:rPr lang="pl-PL" sz="2800" b="1" dirty="0">
                <a:solidFill>
                  <a:schemeClr val="dk1"/>
                </a:solidFill>
                <a:latin typeface="Barlow Semi Condensed"/>
                <a:ea typeface="Barlow Semi Condensed"/>
                <a:cs typeface="Barlow Semi Condensed"/>
                <a:sym typeface="Barlow Semi Condensed"/>
              </a:rPr>
              <a:t> </a:t>
            </a:r>
            <a:r>
              <a:rPr lang="pl-PL" sz="2800" b="1" dirty="0" err="1">
                <a:solidFill>
                  <a:schemeClr val="dk1"/>
                </a:solidFill>
                <a:latin typeface="Barlow Semi Condensed"/>
                <a:ea typeface="Barlow Semi Condensed"/>
                <a:cs typeface="Barlow Semi Condensed"/>
                <a:sym typeface="Barlow Semi Condensed"/>
              </a:rPr>
              <a:t>asukohta</a:t>
            </a:r>
            <a:r>
              <a:rPr lang="et-EE" sz="2800" b="1" dirty="0">
                <a:solidFill>
                  <a:schemeClr val="dk1"/>
                </a:solidFill>
                <a:latin typeface="Barlow Semi Condensed"/>
                <a:ea typeface="Barlow Semi Condensed"/>
                <a:cs typeface="Barlow Semi Condensed"/>
                <a:sym typeface="Barlow Semi Condensed"/>
              </a:rPr>
              <a:t>s</a:t>
            </a:r>
            <a:endParaRPr dirty="0">
              <a:solidFill>
                <a:schemeClr val="dk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g2eb87d1ab1a_0_43"/>
          <p:cNvSpPr txBox="1">
            <a:spLocks noGrp="1"/>
          </p:cNvSpPr>
          <p:nvPr>
            <p:ph type="title"/>
          </p:nvPr>
        </p:nvSpPr>
        <p:spPr>
          <a:xfrm>
            <a:off x="838200" y="924957"/>
            <a:ext cx="10515600" cy="2891700"/>
          </a:xfrm>
          <a:prstGeom prst="rect">
            <a:avLst/>
          </a:prstGeom>
          <a:noFill/>
          <a:ln>
            <a:noFill/>
          </a:ln>
        </p:spPr>
        <p:txBody>
          <a:bodyPr spcFirstLastPara="1" wrap="square" lIns="91425" tIns="45700" rIns="91425" bIns="45700" anchor="b" anchorCtr="0">
            <a:normAutofit/>
          </a:bodyPr>
          <a:lstStyle/>
          <a:p>
            <a:pPr lvl="0" algn="ctr"/>
            <a:r>
              <a:rPr lang="pl-PL" b="1" cap="small" dirty="0" err="1"/>
              <a:t>Kirjandus</a:t>
            </a:r>
            <a:endParaRP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g2d3a4c777a5_0_1111"/>
          <p:cNvSpPr txBox="1">
            <a:spLocks noGrp="1"/>
          </p:cNvSpPr>
          <p:nvPr>
            <p:ph type="body" idx="1"/>
          </p:nvPr>
        </p:nvSpPr>
        <p:spPr>
          <a:xfrm>
            <a:off x="831850" y="1285203"/>
            <a:ext cx="10515600" cy="5033100"/>
          </a:xfrm>
          <a:prstGeom prst="rect">
            <a:avLst/>
          </a:prstGeom>
        </p:spPr>
        <p:txBody>
          <a:bodyPr spcFirstLastPara="1" wrap="square" lIns="91425" tIns="45700" rIns="91425" bIns="45700" anchor="t" anchorCtr="0">
            <a:noAutofit/>
          </a:bodyPr>
          <a:lstStyle/>
          <a:p>
            <a:pPr marL="457200" lvl="0" indent="-368300" algn="l" rtl="0">
              <a:lnSpc>
                <a:spcPct val="100000"/>
              </a:lnSpc>
              <a:spcBef>
                <a:spcPts val="0"/>
              </a:spcBef>
              <a:spcAft>
                <a:spcPts val="0"/>
              </a:spcAft>
              <a:buClr>
                <a:srgbClr val="1F1F1F"/>
              </a:buClr>
              <a:buSzPts val="2200"/>
              <a:buFont typeface="Barlow Semi Condensed Medium"/>
              <a:buChar char="●"/>
            </a:pPr>
            <a:r>
              <a:rPr lang="pl-PL" sz="2200">
                <a:solidFill>
                  <a:srgbClr val="1F1F1F"/>
                </a:solidFill>
                <a:latin typeface="Barlow Semi Condensed Medium"/>
                <a:ea typeface="Barlow Semi Condensed Medium"/>
                <a:cs typeface="Barlow Semi Condensed Medium"/>
                <a:sym typeface="Barlow Semi Condensed Medium"/>
              </a:rPr>
              <a:t>Earth User’s guide to Permaculture by Rosemary Morrow</a:t>
            </a:r>
            <a:endParaRPr sz="2200">
              <a:solidFill>
                <a:srgbClr val="1F1F1F"/>
              </a:solidFill>
              <a:latin typeface="Barlow Semi Condensed Medium"/>
              <a:ea typeface="Barlow Semi Condensed Medium"/>
              <a:cs typeface="Barlow Semi Condensed Medium"/>
              <a:sym typeface="Barlow Semi Condensed Medium"/>
            </a:endParaRPr>
          </a:p>
          <a:p>
            <a:pPr marL="457200" lvl="0" indent="-368300" algn="l" rtl="0">
              <a:lnSpc>
                <a:spcPct val="100000"/>
              </a:lnSpc>
              <a:spcBef>
                <a:spcPts val="1000"/>
              </a:spcBef>
              <a:spcAft>
                <a:spcPts val="0"/>
              </a:spcAft>
              <a:buClr>
                <a:srgbClr val="1F1F1F"/>
              </a:buClr>
              <a:buSzPts val="2200"/>
              <a:buFont typeface="Barlow Semi Condensed Medium"/>
              <a:buChar char="●"/>
            </a:pPr>
            <a:r>
              <a:rPr lang="pl-PL" sz="2200" u="sng">
                <a:solidFill>
                  <a:srgbClr val="1F1F1F"/>
                </a:solidFill>
                <a:latin typeface="Barlow Semi Condensed Medium"/>
                <a:ea typeface="Barlow Semi Condensed Medium"/>
                <a:cs typeface="Barlow Semi Condensed Medium"/>
                <a:sym typeface="Barlow Semi Condensed Medium"/>
                <a:hlinkClick r:id="rId3">
                  <a:extLst>
                    <a:ext uri="{A12FA001-AC4F-418D-AE19-62706E023703}">
                      <ahyp:hlinkClr xmlns:ahyp="http://schemas.microsoft.com/office/drawing/2018/hyperlinkcolor" val="tx"/>
                    </a:ext>
                  </a:extLst>
                </a:hlinkClick>
              </a:rPr>
              <a:t>Farming with Soil Life: A Handbook for Supporting Soil Invertebrates and Soil Health on Farms</a:t>
            </a:r>
            <a:endParaRPr sz="2200">
              <a:solidFill>
                <a:srgbClr val="1F1F1F"/>
              </a:solidFill>
              <a:latin typeface="Barlow Semi Condensed Medium"/>
              <a:ea typeface="Barlow Semi Condensed Medium"/>
              <a:cs typeface="Barlow Semi Condensed Medium"/>
              <a:sym typeface="Barlow Semi Condensed Medium"/>
            </a:endParaRPr>
          </a:p>
          <a:p>
            <a:pPr marL="457200" lvl="0" indent="-368300" algn="l" rtl="0">
              <a:lnSpc>
                <a:spcPct val="100000"/>
              </a:lnSpc>
              <a:spcBef>
                <a:spcPts val="1000"/>
              </a:spcBef>
              <a:spcAft>
                <a:spcPts val="0"/>
              </a:spcAft>
              <a:buClr>
                <a:srgbClr val="1F1F1F"/>
              </a:buClr>
              <a:buSzPts val="2200"/>
              <a:buFont typeface="Barlow Semi Condensed Medium"/>
              <a:buChar char="●"/>
            </a:pPr>
            <a:r>
              <a:rPr lang="pl-PL" sz="2200" u="sng">
                <a:solidFill>
                  <a:srgbClr val="1F1F1F"/>
                </a:solidFill>
                <a:latin typeface="Barlow Semi Condensed Medium"/>
                <a:ea typeface="Barlow Semi Condensed Medium"/>
                <a:cs typeface="Barlow Semi Condensed Medium"/>
                <a:sym typeface="Barlow Semi Condensed Medium"/>
                <a:hlinkClick r:id="rId4">
                  <a:extLst>
                    <a:ext uri="{A12FA001-AC4F-418D-AE19-62706E023703}">
                      <ahyp:hlinkClr xmlns:ahyp="http://schemas.microsoft.com/office/drawing/2018/hyperlinkcolor" val="tx"/>
                    </a:ext>
                  </a:extLst>
                </a:hlinkClick>
              </a:rPr>
              <a:t>Burrowing-mammal-induced enhanced soil multifunctionality is associated with higher microbial network complexity in alpine meadows - ScienceDirect</a:t>
            </a:r>
            <a:endParaRPr sz="2200">
              <a:solidFill>
                <a:srgbClr val="1F1F1F"/>
              </a:solidFill>
              <a:latin typeface="Barlow Semi Condensed Medium"/>
              <a:ea typeface="Barlow Semi Condensed Medium"/>
              <a:cs typeface="Barlow Semi Condensed Medium"/>
              <a:sym typeface="Barlow Semi Condensed Medium"/>
            </a:endParaRPr>
          </a:p>
          <a:p>
            <a:pPr marL="457200" lvl="0" indent="-368300" algn="l" rtl="0">
              <a:lnSpc>
                <a:spcPct val="100000"/>
              </a:lnSpc>
              <a:spcBef>
                <a:spcPts val="1000"/>
              </a:spcBef>
              <a:spcAft>
                <a:spcPts val="0"/>
              </a:spcAft>
              <a:buClr>
                <a:srgbClr val="1F1F1F"/>
              </a:buClr>
              <a:buSzPts val="2200"/>
              <a:buFont typeface="Barlow Semi Condensed Medium"/>
              <a:buChar char="●"/>
            </a:pPr>
            <a:r>
              <a:rPr lang="pl-PL" sz="2200" u="sng">
                <a:solidFill>
                  <a:srgbClr val="1F1F1F"/>
                </a:solidFill>
                <a:latin typeface="Barlow Semi Condensed Medium"/>
                <a:ea typeface="Barlow Semi Condensed Medium"/>
                <a:cs typeface="Barlow Semi Condensed Medium"/>
                <a:sym typeface="Barlow Semi Condensed Medium"/>
                <a:hlinkClick r:id="rId5">
                  <a:extLst>
                    <a:ext uri="{A12FA001-AC4F-418D-AE19-62706E023703}">
                      <ahyp:hlinkClr xmlns:ahyp="http://schemas.microsoft.com/office/drawing/2018/hyperlinkcolor" val="tx"/>
                    </a:ext>
                  </a:extLst>
                </a:hlinkClick>
              </a:rPr>
              <a:t>The role of burrowing animals in the transport of mineral substances in the soil - ScienceDirect</a:t>
            </a:r>
            <a:endParaRPr sz="2200">
              <a:solidFill>
                <a:srgbClr val="1F1F1F"/>
              </a:solidFill>
              <a:latin typeface="Barlow Semi Condensed Medium"/>
              <a:ea typeface="Barlow Semi Condensed Medium"/>
              <a:cs typeface="Barlow Semi Condensed Medium"/>
              <a:sym typeface="Barlow Semi Condensed Medium"/>
            </a:endParaRPr>
          </a:p>
          <a:p>
            <a:pPr marL="457200" lvl="0" indent="-368300" algn="l" rtl="0">
              <a:lnSpc>
                <a:spcPct val="100000"/>
              </a:lnSpc>
              <a:spcBef>
                <a:spcPts val="1000"/>
              </a:spcBef>
              <a:spcAft>
                <a:spcPts val="0"/>
              </a:spcAft>
              <a:buClr>
                <a:srgbClr val="1F1F1F"/>
              </a:buClr>
              <a:buSzPts val="2200"/>
              <a:buFont typeface="Barlow Semi Condensed Medium"/>
              <a:buChar char="●"/>
            </a:pPr>
            <a:r>
              <a:rPr lang="pl-PL" sz="2200" u="sng">
                <a:solidFill>
                  <a:srgbClr val="1F1F1F"/>
                </a:solidFill>
                <a:latin typeface="Barlow Semi Condensed Medium"/>
                <a:ea typeface="Barlow Semi Condensed Medium"/>
                <a:cs typeface="Barlow Semi Condensed Medium"/>
                <a:sym typeface="Barlow Semi Condensed Medium"/>
                <a:hlinkClick r:id="rId6">
                  <a:extLst>
                    <a:ext uri="{A12FA001-AC4F-418D-AE19-62706E023703}">
                      <ahyp:hlinkClr xmlns:ahyp="http://schemas.microsoft.com/office/drawing/2018/hyperlinkcolor" val="tx"/>
                    </a:ext>
                  </a:extLst>
                </a:hlinkClick>
              </a:rPr>
              <a:t>https://www.apricotcentre.co.uk/</a:t>
            </a:r>
            <a:endParaRPr sz="2200">
              <a:solidFill>
                <a:srgbClr val="1F1F1F"/>
              </a:solidFill>
              <a:latin typeface="Barlow Semi Condensed Medium"/>
              <a:ea typeface="Barlow Semi Condensed Medium"/>
              <a:cs typeface="Barlow Semi Condensed Medium"/>
              <a:sym typeface="Barlow Semi Condensed Medium"/>
            </a:endParaRPr>
          </a:p>
          <a:p>
            <a:pPr marL="0" lvl="0" indent="0" algn="l" rtl="0">
              <a:lnSpc>
                <a:spcPct val="100000"/>
              </a:lnSpc>
              <a:spcBef>
                <a:spcPts val="1000"/>
              </a:spcBef>
              <a:spcAft>
                <a:spcPts val="0"/>
              </a:spcAft>
              <a:buNone/>
            </a:pPr>
            <a:endParaRPr sz="2200">
              <a:solidFill>
                <a:schemeClr val="dk1"/>
              </a:solidFill>
              <a:latin typeface="Barlow Semi Condensed Medium"/>
              <a:ea typeface="Barlow Semi Condensed Medium"/>
              <a:cs typeface="Barlow Semi Condensed Medium"/>
              <a:sym typeface="Barlow Semi Condensed Medium"/>
            </a:endParaRPr>
          </a:p>
          <a:p>
            <a:pPr marL="0" lvl="0" indent="0" algn="l" rtl="0">
              <a:lnSpc>
                <a:spcPct val="100000"/>
              </a:lnSpc>
              <a:spcBef>
                <a:spcPts val="1000"/>
              </a:spcBef>
              <a:spcAft>
                <a:spcPts val="0"/>
              </a:spcAft>
              <a:buClr>
                <a:schemeClr val="dk1"/>
              </a:buClr>
              <a:buSzPts val="1100"/>
              <a:buFont typeface="Arial"/>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2d3a4c777a5_0_7"/>
          <p:cNvSpPr txBox="1"/>
          <p:nvPr/>
        </p:nvSpPr>
        <p:spPr>
          <a:xfrm>
            <a:off x="6892290" y="3842100"/>
            <a:ext cx="4085977" cy="2323673"/>
          </a:xfrm>
          <a:prstGeom prst="rect">
            <a:avLst/>
          </a:prstGeom>
          <a:noFill/>
          <a:ln>
            <a:noFill/>
          </a:ln>
        </p:spPr>
        <p:txBody>
          <a:bodyPr spcFirstLastPara="1" wrap="square" lIns="121900" tIns="121900" rIns="121900" bIns="121900" anchor="t" anchorCtr="0">
            <a:spAutoFit/>
          </a:bodyPr>
          <a:lstStyle/>
          <a:p>
            <a:pPr lvl="0" algn="ctr">
              <a:buSzPts val="2700"/>
            </a:pPr>
            <a:r>
              <a:rPr lang="pl-PL" sz="2700" dirty="0">
                <a:solidFill>
                  <a:schemeClr val="dk1"/>
                </a:solidFill>
                <a:latin typeface="Barlow Condensed"/>
                <a:ea typeface="Barlow Condensed"/>
                <a:cs typeface="Barlow Condensed"/>
                <a:sym typeface="Barlow Condensed"/>
              </a:rPr>
              <a:t>-HOIATUS-
</a:t>
            </a:r>
            <a:r>
              <a:rPr lang="pl-PL" sz="2700" dirty="0" err="1">
                <a:solidFill>
                  <a:schemeClr val="dk1"/>
                </a:solidFill>
                <a:latin typeface="Barlow Condensed"/>
                <a:ea typeface="Barlow Condensed"/>
                <a:cs typeface="Barlow Condensed"/>
                <a:sym typeface="Barlow Condensed"/>
              </a:rPr>
              <a:t>Heas</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seisundis</a:t>
            </a:r>
            <a:r>
              <a:rPr lang="pl-PL" sz="2700" dirty="0">
                <a:solidFill>
                  <a:schemeClr val="dk1"/>
                </a:solidFill>
                <a:latin typeface="Barlow Condensed"/>
                <a:ea typeface="Barlow Condensed"/>
                <a:cs typeface="Barlow Condensed"/>
                <a:sym typeface="Barlow Condensed"/>
              </a:rPr>
              <a:t> muld on </a:t>
            </a:r>
            <a:r>
              <a:rPr lang="pl-PL" sz="2700" dirty="0" err="1">
                <a:solidFill>
                  <a:schemeClr val="dk1"/>
                </a:solidFill>
                <a:latin typeface="Barlow Condensed"/>
                <a:ea typeface="Barlow Condensed"/>
                <a:cs typeface="Barlow Condensed"/>
                <a:sym typeface="Barlow Condensed"/>
              </a:rPr>
              <a:t>ülioluline</a:t>
            </a:r>
            <a:r>
              <a:rPr lang="pl-PL" sz="2700" dirty="0">
                <a:solidFill>
                  <a:schemeClr val="dk1"/>
                </a:solidFill>
                <a:latin typeface="Barlow Condensed"/>
                <a:ea typeface="Barlow Condensed"/>
                <a:cs typeface="Barlow Condensed"/>
                <a:sym typeface="Barlow Condensed"/>
              </a:rPr>
              <a:t>, et </a:t>
            </a:r>
            <a:r>
              <a:rPr lang="pl-PL" sz="2700" dirty="0" err="1">
                <a:solidFill>
                  <a:schemeClr val="dk1"/>
                </a:solidFill>
                <a:latin typeface="Barlow Condensed"/>
                <a:ea typeface="Barlow Condensed"/>
                <a:cs typeface="Barlow Condensed"/>
                <a:sym typeface="Barlow Condensed"/>
              </a:rPr>
              <a:t>meie</a:t>
            </a:r>
            <a:r>
              <a:rPr lang="pl-PL" sz="2700" dirty="0">
                <a:solidFill>
                  <a:schemeClr val="dk1"/>
                </a:solidFill>
                <a:latin typeface="Barlow Condensed"/>
                <a:ea typeface="Barlow Condensed"/>
                <a:cs typeface="Barlow Condensed"/>
                <a:sym typeface="Barlow Condensed"/>
              </a:rPr>
              <a:t> ja </a:t>
            </a:r>
            <a:r>
              <a:rPr lang="pl-PL" sz="2700" dirty="0" err="1">
                <a:solidFill>
                  <a:schemeClr val="dk1"/>
                </a:solidFill>
                <a:latin typeface="Barlow Condensed"/>
                <a:ea typeface="Barlow Condensed"/>
                <a:cs typeface="Barlow Condensed"/>
                <a:sym typeface="Barlow Condensed"/>
              </a:rPr>
              <a:t>kõik</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maismaa</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ökosüsteemid</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saaksid</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sellel</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planeedil</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edasi</a:t>
            </a:r>
            <a:r>
              <a:rPr lang="pl-PL" sz="2700" dirty="0">
                <a:solidFill>
                  <a:schemeClr val="dk1"/>
                </a:solidFill>
                <a:latin typeface="Barlow Condensed"/>
                <a:ea typeface="Barlow Condensed"/>
                <a:cs typeface="Barlow Condensed"/>
                <a:sym typeface="Barlow Condensed"/>
              </a:rPr>
              <a:t> </a:t>
            </a:r>
            <a:r>
              <a:rPr lang="pl-PL" sz="2700" dirty="0" err="1">
                <a:solidFill>
                  <a:schemeClr val="dk1"/>
                </a:solidFill>
                <a:latin typeface="Barlow Condensed"/>
                <a:ea typeface="Barlow Condensed"/>
                <a:cs typeface="Barlow Condensed"/>
                <a:sym typeface="Barlow Condensed"/>
              </a:rPr>
              <a:t>elada</a:t>
            </a:r>
            <a:endParaRPr sz="4000" b="0" i="0" u="none" strike="noStrike" cap="none" dirty="0">
              <a:solidFill>
                <a:schemeClr val="dk1"/>
              </a:solidFill>
              <a:latin typeface="Sue Ellen Francisco"/>
              <a:ea typeface="Sue Ellen Francisco"/>
              <a:cs typeface="Sue Ellen Francisco"/>
              <a:sym typeface="Sue Ellen Francisco"/>
            </a:endParaRPr>
          </a:p>
        </p:txBody>
      </p:sp>
      <p:sp>
        <p:nvSpPr>
          <p:cNvPr id="168" name="Google Shape;168;g2d3a4c777a5_0_7"/>
          <p:cNvSpPr txBox="1"/>
          <p:nvPr/>
        </p:nvSpPr>
        <p:spPr>
          <a:xfrm>
            <a:off x="537322" y="719225"/>
            <a:ext cx="8077200" cy="1231066"/>
          </a:xfrm>
          <a:prstGeom prst="rect">
            <a:avLst/>
          </a:prstGeom>
          <a:noFill/>
          <a:ln>
            <a:noFill/>
          </a:ln>
        </p:spPr>
        <p:txBody>
          <a:bodyPr spcFirstLastPara="1" wrap="square" lIns="121900" tIns="121900" rIns="121900" bIns="121900" anchor="t" anchorCtr="0">
            <a:spAutoFit/>
          </a:bodyPr>
          <a:lstStyle/>
          <a:p>
            <a:pPr lvl="0">
              <a:buSzPts val="3200"/>
            </a:pPr>
            <a:r>
              <a:rPr lang="fi-FI" sz="3200" dirty="0" err="1">
                <a:solidFill>
                  <a:schemeClr val="dk1"/>
                </a:solidFill>
                <a:latin typeface="Barlow Semi Condensed SemiBold"/>
                <a:ea typeface="Barlow Semi Condensed SemiBold"/>
                <a:cs typeface="Barlow Semi Condensed SemiBold"/>
                <a:sym typeface="Barlow Semi Condensed SemiBold"/>
              </a:rPr>
              <a:t>Kõigepealt</a:t>
            </a:r>
            <a:r>
              <a:rPr lang="fi-FI" sz="3200" dirty="0">
                <a:solidFill>
                  <a:schemeClr val="dk1"/>
                </a:solidFill>
                <a:latin typeface="Barlow Semi Condensed SemiBold"/>
                <a:ea typeface="Barlow Semi Condensed SemiBold"/>
                <a:cs typeface="Barlow Semi Condensed SemiBold"/>
                <a:sym typeface="Barlow Semi Condensed SemiBold"/>
              </a:rPr>
              <a:t> </a:t>
            </a:r>
            <a:r>
              <a:rPr lang="fi-FI" sz="3200" dirty="0" err="1">
                <a:solidFill>
                  <a:schemeClr val="dk1"/>
                </a:solidFill>
                <a:latin typeface="Barlow Semi Condensed SemiBold"/>
                <a:ea typeface="Barlow Semi Condensed SemiBold"/>
                <a:cs typeface="Barlow Semi Condensed SemiBold"/>
                <a:sym typeface="Barlow Semi Condensed SemiBold"/>
              </a:rPr>
              <a:t>peame</a:t>
            </a:r>
            <a:r>
              <a:rPr lang="fi-FI" sz="3200" dirty="0">
                <a:solidFill>
                  <a:schemeClr val="dk1"/>
                </a:solidFill>
                <a:latin typeface="Barlow Semi Condensed SemiBold"/>
                <a:ea typeface="Barlow Semi Condensed SemiBold"/>
                <a:cs typeface="Barlow Semi Condensed SemiBold"/>
                <a:sym typeface="Barlow Semi Condensed SemiBold"/>
              </a:rPr>
              <a:t> </a:t>
            </a:r>
            <a:r>
              <a:rPr lang="fi-FI" sz="3200" dirty="0" err="1">
                <a:solidFill>
                  <a:schemeClr val="dk1"/>
                </a:solidFill>
                <a:latin typeface="Barlow Semi Condensed SemiBold"/>
                <a:ea typeface="Barlow Semi Condensed SemiBold"/>
                <a:cs typeface="Barlow Semi Condensed SemiBold"/>
                <a:sym typeface="Barlow Semi Condensed SemiBold"/>
              </a:rPr>
              <a:t>teadma</a:t>
            </a:r>
            <a:r>
              <a:rPr lang="fi-FI" sz="3200" dirty="0">
                <a:solidFill>
                  <a:schemeClr val="dk1"/>
                </a:solidFill>
                <a:latin typeface="Barlow Semi Condensed SemiBold"/>
                <a:ea typeface="Barlow Semi Condensed SemiBold"/>
                <a:cs typeface="Barlow Semi Condensed SemiBold"/>
                <a:sym typeface="Barlow Semi Condensed SemiBold"/>
              </a:rPr>
              <a:t>, </a:t>
            </a:r>
            <a:r>
              <a:rPr lang="fi-FI" sz="3200" dirty="0" err="1">
                <a:solidFill>
                  <a:schemeClr val="dk1"/>
                </a:solidFill>
                <a:latin typeface="Barlow Semi Condensed SemiBold"/>
                <a:ea typeface="Barlow Semi Condensed SemiBold"/>
                <a:cs typeface="Barlow Semi Condensed SemiBold"/>
                <a:sym typeface="Barlow Semi Condensed SemiBold"/>
              </a:rPr>
              <a:t>milline</a:t>
            </a:r>
            <a:r>
              <a:rPr lang="fi-FI" sz="3200" dirty="0">
                <a:solidFill>
                  <a:schemeClr val="dk1"/>
                </a:solidFill>
                <a:latin typeface="Barlow Semi Condensed SemiBold"/>
                <a:ea typeface="Barlow Semi Condensed SemiBold"/>
                <a:cs typeface="Barlow Semi Condensed SemiBold"/>
                <a:sym typeface="Barlow Semi Condensed SemiBold"/>
              </a:rPr>
              <a:t> on terve </a:t>
            </a:r>
            <a:r>
              <a:rPr lang="fi-FI" sz="3200" dirty="0" err="1">
                <a:solidFill>
                  <a:schemeClr val="dk1"/>
                </a:solidFill>
                <a:latin typeface="Barlow Semi Condensed SemiBold"/>
                <a:ea typeface="Barlow Semi Condensed SemiBold"/>
                <a:cs typeface="Barlow Semi Condensed SemiBold"/>
                <a:sym typeface="Barlow Semi Condensed SemiBold"/>
              </a:rPr>
              <a:t>pinnas</a:t>
            </a:r>
            <a:r>
              <a:rPr lang="fi-FI" sz="3200" dirty="0">
                <a:solidFill>
                  <a:schemeClr val="dk1"/>
                </a:solidFill>
                <a:latin typeface="Barlow Semi Condensed SemiBold"/>
                <a:ea typeface="Barlow Semi Condensed SemiBold"/>
                <a:cs typeface="Barlow Semi Condensed SemiBold"/>
                <a:sym typeface="Barlow Semi Condensed SemiBold"/>
              </a:rPr>
              <a:t> ...</a:t>
            </a:r>
            <a:endParaRPr sz="3200" b="0" i="0" u="none" strike="noStrike" cap="none" dirty="0">
              <a:solidFill>
                <a:srgbClr val="000000"/>
              </a:solidFill>
              <a:latin typeface="Barlow Semi Condensed SemiBold"/>
              <a:ea typeface="Barlow Semi Condensed SemiBold"/>
              <a:cs typeface="Barlow Semi Condensed SemiBold"/>
              <a:sym typeface="Barlow Semi Condensed SemiBold"/>
            </a:endParaRPr>
          </a:p>
        </p:txBody>
      </p:sp>
      <p:pic>
        <p:nvPicPr>
          <p:cNvPr id="169" name="Google Shape;169;g2d3a4c777a5_0_7"/>
          <p:cNvPicPr preferRelativeResize="0"/>
          <p:nvPr/>
        </p:nvPicPr>
        <p:blipFill rotWithShape="1">
          <a:blip r:embed="rId3">
            <a:alphaModFix/>
          </a:blip>
          <a:srcRect r="3623"/>
          <a:stretch/>
        </p:blipFill>
        <p:spPr>
          <a:xfrm>
            <a:off x="10042350" y="70725"/>
            <a:ext cx="2058750" cy="746025"/>
          </a:xfrm>
          <a:prstGeom prst="rect">
            <a:avLst/>
          </a:prstGeom>
          <a:noFill/>
          <a:ln>
            <a:noFill/>
          </a:ln>
        </p:spPr>
      </p:pic>
      <p:sp>
        <p:nvSpPr>
          <p:cNvPr id="170" name="Google Shape;170;g2d3a4c777a5_0_7"/>
          <p:cNvSpPr txBox="1"/>
          <p:nvPr/>
        </p:nvSpPr>
        <p:spPr>
          <a:xfrm>
            <a:off x="1783350" y="2118308"/>
            <a:ext cx="10119900" cy="846345"/>
          </a:xfrm>
          <a:prstGeom prst="rect">
            <a:avLst/>
          </a:prstGeom>
          <a:noFill/>
          <a:ln>
            <a:noFill/>
          </a:ln>
        </p:spPr>
        <p:txBody>
          <a:bodyPr spcFirstLastPara="1" wrap="square" lIns="121900" tIns="121900" rIns="121900" bIns="121900" anchor="t" anchorCtr="0">
            <a:spAutoFit/>
          </a:bodyPr>
          <a:lstStyle/>
          <a:p>
            <a:pPr lvl="0">
              <a:buSzPts val="3900"/>
            </a:pPr>
            <a:r>
              <a:rPr lang="pl-PL" sz="3900" b="1" dirty="0">
                <a:solidFill>
                  <a:srgbClr val="5B0F00"/>
                </a:solidFill>
                <a:latin typeface="Barlow Semi Condensed"/>
                <a:ea typeface="Barlow Semi Condensed"/>
                <a:cs typeface="Barlow Semi Condensed"/>
                <a:sym typeface="Barlow Semi Condensed"/>
              </a:rPr>
              <a:t>Muld on </a:t>
            </a:r>
            <a:r>
              <a:rPr lang="pl-PL" sz="3900" b="1" dirty="0" err="1">
                <a:solidFill>
                  <a:srgbClr val="5B0F00"/>
                </a:solidFill>
                <a:latin typeface="Barlow Semi Condensed"/>
                <a:ea typeface="Barlow Semi Condensed"/>
                <a:cs typeface="Barlow Semi Condensed"/>
                <a:sym typeface="Barlow Semi Condensed"/>
              </a:rPr>
              <a:t>väga</a:t>
            </a:r>
            <a:r>
              <a:rPr lang="pl-PL" sz="3900" b="1" dirty="0">
                <a:solidFill>
                  <a:srgbClr val="5B0F00"/>
                </a:solidFill>
                <a:latin typeface="Barlow Semi Condensed"/>
                <a:ea typeface="Barlow Semi Condensed"/>
                <a:cs typeface="Barlow Semi Condensed"/>
                <a:sym typeface="Barlow Semi Condensed"/>
              </a:rPr>
              <a:t> </a:t>
            </a:r>
            <a:r>
              <a:rPr lang="pl-PL" sz="3900" b="1" dirty="0" err="1">
                <a:solidFill>
                  <a:srgbClr val="5B0F00"/>
                </a:solidFill>
                <a:latin typeface="Barlow Semi Condensed"/>
                <a:ea typeface="Barlow Semi Condensed"/>
                <a:cs typeface="Barlow Semi Condensed"/>
                <a:sym typeface="Barlow Semi Condensed"/>
              </a:rPr>
              <a:t>integreeritud</a:t>
            </a:r>
            <a:r>
              <a:rPr lang="pl-PL" sz="3900" b="1" dirty="0">
                <a:solidFill>
                  <a:srgbClr val="5B0F00"/>
                </a:solidFill>
                <a:latin typeface="Barlow Semi Condensed"/>
                <a:ea typeface="Barlow Semi Condensed"/>
                <a:cs typeface="Barlow Semi Condensed"/>
                <a:sym typeface="Barlow Semi Condensed"/>
              </a:rPr>
              <a:t> </a:t>
            </a:r>
            <a:r>
              <a:rPr lang="pl-PL" sz="3900" b="1" dirty="0" err="1">
                <a:solidFill>
                  <a:srgbClr val="5B0F00"/>
                </a:solidFill>
                <a:latin typeface="Barlow Semi Condensed"/>
                <a:ea typeface="Barlow Semi Condensed"/>
                <a:cs typeface="Barlow Semi Condensed"/>
                <a:sym typeface="Barlow Semi Condensed"/>
              </a:rPr>
              <a:t>elusüsteem</a:t>
            </a:r>
            <a:r>
              <a:rPr lang="pl-PL" sz="3900" b="1" dirty="0">
                <a:solidFill>
                  <a:srgbClr val="5B0F00"/>
                </a:solidFill>
                <a:latin typeface="Barlow Semi Condensed"/>
                <a:ea typeface="Barlow Semi Condensed"/>
                <a:cs typeface="Barlow Semi Condensed"/>
                <a:sym typeface="Barlow Semi Condensed"/>
              </a:rPr>
              <a:t>!</a:t>
            </a:r>
            <a:endParaRPr sz="32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g2d3a4c777a5_0_341"/>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sp>
        <p:nvSpPr>
          <p:cNvPr id="176" name="Google Shape;176;g2d3a4c777a5_0_341"/>
          <p:cNvSpPr txBox="1"/>
          <p:nvPr/>
        </p:nvSpPr>
        <p:spPr>
          <a:xfrm>
            <a:off x="1520460" y="4010370"/>
            <a:ext cx="10119900" cy="846345"/>
          </a:xfrm>
          <a:prstGeom prst="rect">
            <a:avLst/>
          </a:prstGeom>
          <a:noFill/>
          <a:ln>
            <a:noFill/>
          </a:ln>
        </p:spPr>
        <p:txBody>
          <a:bodyPr spcFirstLastPara="1" wrap="square" lIns="121900" tIns="121900" rIns="121900" bIns="121900" anchor="t" anchorCtr="0">
            <a:spAutoFit/>
          </a:bodyPr>
          <a:lstStyle/>
          <a:p>
            <a:pPr lvl="0">
              <a:buSzPts val="3900"/>
            </a:pPr>
            <a:r>
              <a:rPr lang="pl-PL" sz="3900" b="1" dirty="0">
                <a:solidFill>
                  <a:srgbClr val="5B0F00"/>
                </a:solidFill>
                <a:latin typeface="Barlow Semi Condensed"/>
                <a:ea typeface="Barlow Semi Condensed"/>
                <a:cs typeface="Barlow Semi Condensed"/>
                <a:sym typeface="Barlow Semi Condensed"/>
              </a:rPr>
              <a:t>Muld on </a:t>
            </a:r>
            <a:r>
              <a:rPr lang="pl-PL" sz="3900" b="1" dirty="0" err="1">
                <a:solidFill>
                  <a:srgbClr val="5B0F00"/>
                </a:solidFill>
                <a:latin typeface="Barlow Semi Condensed"/>
                <a:ea typeface="Barlow Semi Condensed"/>
                <a:cs typeface="Barlow Semi Condensed"/>
                <a:sym typeface="Barlow Semi Condensed"/>
              </a:rPr>
              <a:t>väga</a:t>
            </a:r>
            <a:r>
              <a:rPr lang="pl-PL" sz="3900" b="1" dirty="0">
                <a:solidFill>
                  <a:srgbClr val="5B0F00"/>
                </a:solidFill>
                <a:latin typeface="Barlow Semi Condensed"/>
                <a:ea typeface="Barlow Semi Condensed"/>
                <a:cs typeface="Barlow Semi Condensed"/>
                <a:sym typeface="Barlow Semi Condensed"/>
              </a:rPr>
              <a:t> </a:t>
            </a:r>
            <a:r>
              <a:rPr lang="pl-PL" sz="3900" b="1" dirty="0" err="1">
                <a:solidFill>
                  <a:srgbClr val="5B0F00"/>
                </a:solidFill>
                <a:latin typeface="Barlow Semi Condensed"/>
                <a:ea typeface="Barlow Semi Condensed"/>
                <a:cs typeface="Barlow Semi Condensed"/>
                <a:sym typeface="Barlow Semi Condensed"/>
              </a:rPr>
              <a:t>integreeritud</a:t>
            </a:r>
            <a:r>
              <a:rPr lang="pl-PL" sz="3900" b="1" dirty="0">
                <a:solidFill>
                  <a:srgbClr val="5B0F00"/>
                </a:solidFill>
                <a:latin typeface="Barlow Semi Condensed"/>
                <a:ea typeface="Barlow Semi Condensed"/>
                <a:cs typeface="Barlow Semi Condensed"/>
                <a:sym typeface="Barlow Semi Condensed"/>
              </a:rPr>
              <a:t> </a:t>
            </a:r>
            <a:r>
              <a:rPr lang="pl-PL" sz="3900" b="1" dirty="0" err="1">
                <a:solidFill>
                  <a:srgbClr val="5B0F00"/>
                </a:solidFill>
                <a:latin typeface="Barlow Semi Condensed"/>
                <a:ea typeface="Barlow Semi Condensed"/>
                <a:cs typeface="Barlow Semi Condensed"/>
                <a:sym typeface="Barlow Semi Condensed"/>
              </a:rPr>
              <a:t>elusüsteem</a:t>
            </a:r>
            <a:r>
              <a:rPr lang="pl-PL" sz="3900" b="1" dirty="0">
                <a:solidFill>
                  <a:srgbClr val="5B0F00"/>
                </a:solidFill>
                <a:latin typeface="Barlow Semi Condensed"/>
                <a:ea typeface="Barlow Semi Condensed"/>
                <a:cs typeface="Barlow Semi Condensed"/>
                <a:sym typeface="Barlow Semi Condensed"/>
              </a:rPr>
              <a:t>!</a:t>
            </a:r>
            <a:endParaRPr sz="32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
        <p:nvSpPr>
          <p:cNvPr id="177" name="Google Shape;177;g2d3a4c777a5_0_341"/>
          <p:cNvSpPr txBox="1"/>
          <p:nvPr/>
        </p:nvSpPr>
        <p:spPr>
          <a:xfrm>
            <a:off x="5711000" y="5176533"/>
            <a:ext cx="5234700" cy="1139100"/>
          </a:xfrm>
          <a:prstGeom prst="rect">
            <a:avLst/>
          </a:prstGeom>
          <a:noFill/>
          <a:ln>
            <a:noFill/>
          </a:ln>
        </p:spPr>
        <p:txBody>
          <a:bodyPr spcFirstLastPara="1" wrap="square" lIns="121900" tIns="121900" rIns="121900" bIns="121900" anchor="t" anchorCtr="0">
            <a:spAutoFit/>
          </a:bodyPr>
          <a:lstStyle/>
          <a:p>
            <a:pPr lvl="0" algn="r">
              <a:buSzPts val="2900"/>
            </a:pPr>
            <a:r>
              <a:rPr lang="pl-PL" sz="2900" dirty="0" err="1">
                <a:solidFill>
                  <a:schemeClr val="dk1"/>
                </a:solidFill>
                <a:latin typeface="Barlow Semi Condensed Medium"/>
                <a:ea typeface="Barlow Semi Condensed Medium"/>
                <a:cs typeface="Barlow Semi Condensed Medium"/>
                <a:sym typeface="Barlow Semi Condensed Medium"/>
              </a:rPr>
              <a:t>Alustame</a:t>
            </a:r>
            <a:r>
              <a:rPr lang="pl-PL" sz="2900" dirty="0">
                <a:solidFill>
                  <a:schemeClr val="dk1"/>
                </a:solidFill>
                <a:latin typeface="Barlow Semi Condensed Medium"/>
                <a:ea typeface="Barlow Semi Condensed Medium"/>
                <a:cs typeface="Barlow Semi Condensed Medium"/>
                <a:sym typeface="Barlow Semi Condensed Medium"/>
              </a:rPr>
              <a:t> </a:t>
            </a:r>
            <a:r>
              <a:rPr lang="pl-PL" sz="2900" dirty="0" err="1">
                <a:solidFill>
                  <a:schemeClr val="dk1"/>
                </a:solidFill>
                <a:latin typeface="Barlow Semi Condensed Medium"/>
                <a:ea typeface="Barlow Semi Condensed Medium"/>
                <a:cs typeface="Barlow Semi Condensed Medium"/>
                <a:sym typeface="Barlow Semi Condensed Medium"/>
              </a:rPr>
              <a:t>sellest</a:t>
            </a:r>
            <a:r>
              <a:rPr lang="pl-PL" sz="2900" dirty="0">
                <a:solidFill>
                  <a:schemeClr val="dk1"/>
                </a:solidFill>
                <a:latin typeface="Barlow Semi Condensed Medium"/>
                <a:ea typeface="Barlow Semi Condensed Medium"/>
                <a:cs typeface="Barlow Semi Condensed Medium"/>
                <a:sym typeface="Barlow Semi Condensed Medium"/>
              </a:rPr>
              <a:t>, et </a:t>
            </a:r>
            <a:r>
              <a:rPr lang="pl-PL" sz="2900" dirty="0" err="1">
                <a:solidFill>
                  <a:schemeClr val="dk1"/>
                </a:solidFill>
                <a:latin typeface="Barlow Semi Condensed Medium"/>
                <a:ea typeface="Barlow Semi Condensed Medium"/>
                <a:cs typeface="Barlow Semi Condensed Medium"/>
                <a:sym typeface="Barlow Semi Condensed Medium"/>
              </a:rPr>
              <a:t>uurime</a:t>
            </a:r>
            <a:r>
              <a:rPr lang="pl-PL" sz="2900" dirty="0">
                <a:solidFill>
                  <a:schemeClr val="dk1"/>
                </a:solidFill>
                <a:latin typeface="Barlow Semi Condensed Medium"/>
                <a:ea typeface="Barlow Semi Condensed Medium"/>
                <a:cs typeface="Barlow Semi Condensed Medium"/>
                <a:sym typeface="Barlow Semi Condensed Medium"/>
              </a:rPr>
              <a:t> </a:t>
            </a:r>
            <a:r>
              <a:rPr lang="pl-PL" sz="2900" dirty="0" err="1">
                <a:solidFill>
                  <a:schemeClr val="dk1"/>
                </a:solidFill>
                <a:latin typeface="Barlow Semi Condensed Medium"/>
                <a:ea typeface="Barlow Semi Condensed Medium"/>
                <a:cs typeface="Barlow Semi Condensed Medium"/>
                <a:sym typeface="Barlow Semi Condensed Medium"/>
              </a:rPr>
              <a:t>erinevaid</a:t>
            </a:r>
            <a:r>
              <a:rPr lang="pl-PL" sz="2900" dirty="0">
                <a:solidFill>
                  <a:schemeClr val="dk1"/>
                </a:solidFill>
                <a:latin typeface="Barlow Semi Condensed Medium"/>
                <a:ea typeface="Barlow Semi Condensed Medium"/>
                <a:cs typeface="Barlow Semi Condensed Medium"/>
                <a:sym typeface="Barlow Semi Condensed Medium"/>
              </a:rPr>
              <a:t> </a:t>
            </a:r>
            <a:r>
              <a:rPr lang="pl-PL" sz="2900" dirty="0" err="1">
                <a:solidFill>
                  <a:schemeClr val="dk1"/>
                </a:solidFill>
                <a:latin typeface="Barlow Semi Condensed Medium"/>
                <a:ea typeface="Barlow Semi Condensed Medium"/>
                <a:cs typeface="Barlow Semi Condensed Medium"/>
                <a:sym typeface="Barlow Semi Condensed Medium"/>
              </a:rPr>
              <a:t>komponente</a:t>
            </a:r>
            <a:r>
              <a:rPr lang="pl-PL" sz="2900" dirty="0">
                <a:solidFill>
                  <a:schemeClr val="dk1"/>
                </a:solidFill>
                <a:latin typeface="Barlow Semi Condensed Medium"/>
                <a:ea typeface="Barlow Semi Condensed Medium"/>
                <a:cs typeface="Barlow Semi Condensed Medium"/>
                <a:sym typeface="Barlow Semi Condensed Medium"/>
              </a:rPr>
              <a:t> &gt;&gt;</a:t>
            </a:r>
            <a:endParaRPr sz="2900" b="0" i="0" u="none" strike="noStrike" cap="none" dirty="0">
              <a:solidFill>
                <a:srgbClr val="000000"/>
              </a:solidFill>
              <a:latin typeface="Barlow Semi Condensed Medium"/>
              <a:ea typeface="Barlow Semi Condensed Medium"/>
              <a:cs typeface="Barlow Semi Condensed Medium"/>
              <a:sym typeface="Barlow Semi Condensed Medium"/>
            </a:endParaRPr>
          </a:p>
        </p:txBody>
      </p:sp>
      <p:pic>
        <p:nvPicPr>
          <p:cNvPr id="178" name="Google Shape;178;g2d3a4c777a5_0_341"/>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pic>
        <p:nvPicPr>
          <p:cNvPr id="179" name="Google Shape;179;g2d3a4c777a5_0_341"/>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g2d3a4c777a5_0_349"/>
          <p:cNvPicPr preferRelativeResize="0"/>
          <p:nvPr/>
        </p:nvPicPr>
        <p:blipFill rotWithShape="1">
          <a:blip r:embed="rId3">
            <a:alphaModFix/>
          </a:blip>
          <a:srcRect l="39" r="39"/>
          <a:stretch/>
        </p:blipFill>
        <p:spPr>
          <a:xfrm>
            <a:off x="-751201" y="-1318674"/>
            <a:ext cx="13277800" cy="7844775"/>
          </a:xfrm>
          <a:prstGeom prst="rect">
            <a:avLst/>
          </a:prstGeom>
          <a:noFill/>
          <a:ln>
            <a:noFill/>
          </a:ln>
        </p:spPr>
      </p:pic>
      <p:pic>
        <p:nvPicPr>
          <p:cNvPr id="185" name="Google Shape;185;g2d3a4c777a5_0_349"/>
          <p:cNvPicPr preferRelativeResize="0"/>
          <p:nvPr/>
        </p:nvPicPr>
        <p:blipFill rotWithShape="1">
          <a:blip r:embed="rId4">
            <a:alphaModFix/>
          </a:blip>
          <a:srcRect l="65711" r="3621"/>
          <a:stretch/>
        </p:blipFill>
        <p:spPr>
          <a:xfrm>
            <a:off x="11446050" y="70725"/>
            <a:ext cx="655050" cy="746025"/>
          </a:xfrm>
          <a:prstGeom prst="rect">
            <a:avLst/>
          </a:prstGeom>
          <a:noFill/>
          <a:ln>
            <a:noFill/>
          </a:ln>
        </p:spPr>
      </p:pic>
      <p:sp>
        <p:nvSpPr>
          <p:cNvPr id="186" name="Google Shape;186;g2d3a4c777a5_0_349"/>
          <p:cNvSpPr txBox="1"/>
          <p:nvPr/>
        </p:nvSpPr>
        <p:spPr>
          <a:xfrm>
            <a:off x="670900" y="3477850"/>
            <a:ext cx="10426800" cy="815700"/>
          </a:xfrm>
          <a:prstGeom prst="rect">
            <a:avLst/>
          </a:prstGeom>
          <a:noFill/>
          <a:ln>
            <a:noFill/>
          </a:ln>
        </p:spPr>
        <p:txBody>
          <a:bodyPr spcFirstLastPara="1" wrap="square" lIns="121900" tIns="121900" rIns="121900" bIns="121900" anchor="t" anchorCtr="0">
            <a:spAutoFit/>
          </a:bodyPr>
          <a:lstStyle/>
          <a:p>
            <a:pPr lvl="0" algn="ctr">
              <a:buSzPts val="3700"/>
            </a:pPr>
            <a:r>
              <a:rPr lang="pl-PL" sz="3700" b="1" dirty="0" err="1">
                <a:solidFill>
                  <a:schemeClr val="dk1"/>
                </a:solidFill>
                <a:latin typeface="Barlow Semi Condensed"/>
                <a:ea typeface="Barlow Semi Condensed"/>
                <a:cs typeface="Barlow Semi Condensed"/>
                <a:sym typeface="Barlow Semi Condensed"/>
              </a:rPr>
              <a:t>Mineraalsed</a:t>
            </a:r>
            <a:r>
              <a:rPr lang="pl-PL" sz="3700" b="1" dirty="0">
                <a:solidFill>
                  <a:schemeClr val="dk1"/>
                </a:solidFill>
                <a:latin typeface="Barlow Semi Condensed"/>
                <a:ea typeface="Barlow Semi Condensed"/>
                <a:cs typeface="Barlow Semi Condensed"/>
                <a:sym typeface="Barlow Semi Condensed"/>
              </a:rPr>
              <a:t> </a:t>
            </a:r>
            <a:r>
              <a:rPr lang="pl-PL" sz="3700" b="1" dirty="0" err="1">
                <a:solidFill>
                  <a:schemeClr val="dk1"/>
                </a:solidFill>
                <a:latin typeface="Barlow Semi Condensed"/>
                <a:ea typeface="Barlow Semi Condensed"/>
                <a:cs typeface="Barlow Semi Condensed"/>
                <a:sym typeface="Barlow Semi Condensed"/>
              </a:rPr>
              <a:t>osakesed</a:t>
            </a:r>
            <a:r>
              <a:rPr lang="pl-PL" sz="3700" b="1" dirty="0">
                <a:solidFill>
                  <a:schemeClr val="dk1"/>
                </a:solidFill>
                <a:latin typeface="Barlow Semi Condensed"/>
                <a:ea typeface="Barlow Semi Condensed"/>
                <a:cs typeface="Barlow Semi Condensed"/>
                <a:sym typeface="Barlow Semi Condensed"/>
              </a:rPr>
              <a:t> ja </a:t>
            </a:r>
            <a:r>
              <a:rPr lang="pl-PL" sz="3700" b="1" dirty="0" err="1">
                <a:solidFill>
                  <a:schemeClr val="dk1"/>
                </a:solidFill>
                <a:latin typeface="Barlow Semi Condensed"/>
                <a:ea typeface="Barlow Semi Condensed"/>
                <a:cs typeface="Barlow Semi Condensed"/>
                <a:sym typeface="Barlow Semi Condensed"/>
              </a:rPr>
              <a:t>kivimid</a:t>
            </a:r>
            <a:endParaRPr sz="1800" b="1" i="0" u="none" strike="noStrike" cap="none" dirty="0">
              <a:solidFill>
                <a:srgbClr val="000000"/>
              </a:solidFill>
              <a:latin typeface="Barlow Semi Condensed"/>
              <a:ea typeface="Barlow Semi Condensed"/>
              <a:cs typeface="Barlow Semi Condensed"/>
              <a:sym typeface="Barlow Semi Condensed"/>
            </a:endParaRPr>
          </a:p>
        </p:txBody>
      </p:sp>
      <p:sp>
        <p:nvSpPr>
          <p:cNvPr id="187" name="Google Shape;187;g2d3a4c777a5_0_349"/>
          <p:cNvSpPr txBox="1"/>
          <p:nvPr/>
        </p:nvSpPr>
        <p:spPr>
          <a:xfrm>
            <a:off x="1246150" y="4448300"/>
            <a:ext cx="7620000" cy="1785600"/>
          </a:xfrm>
          <a:prstGeom prst="rect">
            <a:avLst/>
          </a:prstGeom>
          <a:noFill/>
          <a:ln>
            <a:noFill/>
          </a:ln>
        </p:spPr>
        <p:txBody>
          <a:bodyPr spcFirstLastPara="1" wrap="square" lIns="121900" tIns="121900" rIns="121900" bIns="121900" anchor="t" anchorCtr="0">
            <a:spAutoFit/>
          </a:bodyPr>
          <a:lstStyle/>
          <a:p>
            <a:pPr lvl="0">
              <a:buSzPts val="2100"/>
            </a:pPr>
            <a:r>
              <a:rPr lang="pl-PL" sz="2500" b="1" dirty="0" err="1">
                <a:solidFill>
                  <a:schemeClr val="dk1"/>
                </a:solidFill>
                <a:latin typeface="Barlow Condensed"/>
                <a:ea typeface="Barlow Condensed"/>
                <a:cs typeface="Barlow Condensed"/>
                <a:sym typeface="Barlow Condensed"/>
              </a:rPr>
              <a:t>Funktsioon</a:t>
            </a:r>
            <a:r>
              <a:rPr lang="et-EE" sz="2500" b="1" dirty="0">
                <a:solidFill>
                  <a:schemeClr val="dk1"/>
                </a:solidFill>
                <a:latin typeface="Barlow Condensed"/>
                <a:ea typeface="Barlow Condensed"/>
                <a:cs typeface="Barlow Condensed"/>
                <a:sym typeface="Barlow Condensed"/>
              </a:rPr>
              <a:t>id</a:t>
            </a:r>
            <a:r>
              <a:rPr lang="pl-PL" sz="2500" b="1" dirty="0">
                <a:solidFill>
                  <a:schemeClr val="dk1"/>
                </a:solidFill>
                <a:latin typeface="Barlow Condensed"/>
                <a:ea typeface="Barlow Condensed"/>
                <a:cs typeface="Barlow Condensed"/>
                <a:sym typeface="Barlow Condensed"/>
              </a:rPr>
              <a:t>:</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struktuur</a:t>
            </a:r>
            <a:r>
              <a:rPr lang="pl-PL" sz="2500" dirty="0">
                <a:solidFill>
                  <a:schemeClr val="dk1"/>
                </a:solidFill>
                <a:latin typeface="Barlow Condensed"/>
                <a:ea typeface="Barlow Condensed"/>
                <a:cs typeface="Barlow Condensed"/>
                <a:sym typeface="Barlow Condensed"/>
              </a:rPr>
              <a:t> ja </a:t>
            </a:r>
            <a:r>
              <a:rPr lang="et-EE" sz="2500" dirty="0">
                <a:solidFill>
                  <a:schemeClr val="tx1"/>
                </a:solidFill>
                <a:latin typeface="Barlow Condensed"/>
                <a:ea typeface="Barlow Condensed"/>
                <a:cs typeface="Barlow Condensed"/>
                <a:sym typeface="Barlow Condensed"/>
              </a:rPr>
              <a:t>kandevõime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Sisaldab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elusolenditele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vajalikke</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mineraale</a:t>
            </a:r>
            <a:r>
              <a:rPr lang="pl-PL" sz="2500" dirty="0">
                <a:solidFill>
                  <a:schemeClr val="dk1"/>
                </a:solidFill>
                <a:latin typeface="Barlow Condensed"/>
                <a:ea typeface="Barlow Condensed"/>
                <a:cs typeface="Barlow Condensed"/>
                <a:sym typeface="Barlow Condensed"/>
              </a:rPr>
              <a:t>
•</a:t>
            </a:r>
            <a:r>
              <a:rPr lang="et-EE"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Toidab</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mulla</a:t>
            </a:r>
            <a:r>
              <a:rPr lang="pl-PL" sz="2500" dirty="0">
                <a:solidFill>
                  <a:schemeClr val="dk1"/>
                </a:solidFill>
                <a:latin typeface="Barlow Condensed"/>
                <a:ea typeface="Barlow Condensed"/>
                <a:cs typeface="Barlow Condensed"/>
                <a:sym typeface="Barlow Condensed"/>
              </a:rPr>
              <a:t> </a:t>
            </a:r>
            <a:r>
              <a:rPr lang="pl-PL" sz="2500" dirty="0" err="1">
                <a:solidFill>
                  <a:schemeClr val="dk1"/>
                </a:solidFill>
                <a:latin typeface="Barlow Condensed"/>
                <a:ea typeface="Barlow Condensed"/>
                <a:cs typeface="Barlow Condensed"/>
                <a:sym typeface="Barlow Condensed"/>
              </a:rPr>
              <a:t>mikroobe</a:t>
            </a:r>
            <a:endParaRPr sz="2500" b="0" i="0" u="none" strike="noStrike" cap="none" dirty="0">
              <a:solidFill>
                <a:schemeClr val="dk1"/>
              </a:solidFill>
              <a:latin typeface="Barlow Condensed"/>
              <a:ea typeface="Barlow Condensed"/>
              <a:cs typeface="Barlow Condensed"/>
              <a:sym typeface="Barlow Condensed"/>
            </a:endParaRPr>
          </a:p>
        </p:txBody>
      </p:sp>
      <p:pic>
        <p:nvPicPr>
          <p:cNvPr id="188" name="Google Shape;188;g2d3a4c777a5_0_349"/>
          <p:cNvPicPr preferRelativeResize="0"/>
          <p:nvPr/>
        </p:nvPicPr>
        <p:blipFill>
          <a:blip r:embed="rId5">
            <a:alphaModFix/>
          </a:blip>
          <a:stretch>
            <a:fillRect/>
          </a:stretch>
        </p:blipFill>
        <p:spPr>
          <a:xfrm>
            <a:off x="10205050" y="3287650"/>
            <a:ext cx="914480" cy="746025"/>
          </a:xfrm>
          <a:prstGeom prst="rect">
            <a:avLst/>
          </a:prstGeom>
          <a:noFill/>
          <a:ln>
            <a:noFill/>
          </a:ln>
        </p:spPr>
      </p:pic>
    </p:spTree>
  </p:cSld>
  <p:clrMapOvr>
    <a:masterClrMapping/>
  </p:clrMapOvr>
</p:sld>
</file>

<file path=ppt/theme/theme1.xml><?xml version="1.0" encoding="utf-8"?>
<a:theme xmlns:a="http://schemas.openxmlformats.org/drawingml/2006/main" name="Motyw pakietu Office">
  <a:themeElements>
    <a:clrScheme name="Niebieski">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TotalTime>
  <Words>3429</Words>
  <Application>Microsoft Office PowerPoint</Application>
  <PresentationFormat>Widescreen</PresentationFormat>
  <Paragraphs>273</Paragraphs>
  <Slides>63</Slides>
  <Notes>63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63</vt:i4>
      </vt:variant>
    </vt:vector>
  </HeadingPairs>
  <TitlesOfParts>
    <vt:vector size="75" baseType="lpstr">
      <vt:lpstr>Sue Ellen Francisco</vt:lpstr>
      <vt:lpstr>Arial</vt:lpstr>
      <vt:lpstr>Verdana</vt:lpstr>
      <vt:lpstr>Barlow Condensed</vt:lpstr>
      <vt:lpstr>Georgia</vt:lpstr>
      <vt:lpstr>Calibri</vt:lpstr>
      <vt:lpstr>Barlow Semi Condensed</vt:lpstr>
      <vt:lpstr>Barlow Condensed SemiBold</vt:lpstr>
      <vt:lpstr>Barlow Semi Condensed SemiBold</vt:lpstr>
      <vt:lpstr>Barlow Semi Condensed Medium</vt:lpstr>
      <vt:lpstr>Motyw pakietu Office</vt:lpstr>
      <vt:lpstr>Simple Light</vt:lpstr>
      <vt:lpstr>Moodul 3. Mulla majandamine</vt:lpstr>
      <vt:lpstr>Üldine teave</vt:lpstr>
      <vt:lpstr>Sisukord:</vt:lpstr>
      <vt:lpstr>Koolitusmooduli eesmärgid:</vt:lpstr>
      <vt:lpstr>Sõnastik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Õppematerjalid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Lisamaterjalid ja teabeallikad</vt:lpstr>
      <vt:lpstr>PowerPoint Presentation</vt:lpstr>
      <vt:lpstr>Juhtumiuuring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Kujutlemine ja kujundamine</vt:lpstr>
      <vt:lpstr>PowerPoint Presentation</vt:lpstr>
      <vt:lpstr>Kirjandus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Danuta Szpilko</dc:creator>
  <cp:lastModifiedBy>Viktoria Voronova</cp:lastModifiedBy>
  <cp:revision>3</cp:revision>
  <dcterms:created xsi:type="dcterms:W3CDTF">2021-03-17T15:35:01Z</dcterms:created>
  <dcterms:modified xsi:type="dcterms:W3CDTF">2024-11-21T10:21:21Z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0x0101006BB1CE6E337D584EAB9F6A325E920394</vt:lpwstr>
  </property>
</Properties>
</file>