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5_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omments/modernComment_11B_82905C98.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3"/>
  </p:sldMasterIdLst>
  <p:notesMasterIdLst>
    <p:notesMasterId r:id="rId48"/>
  </p:notesMasterIdLst>
  <p:sldIdLst>
    <p:sldId id="256" r:id="rId4"/>
    <p:sldId id="258" r:id="rId5"/>
    <p:sldId id="260" r:id="rId6"/>
    <p:sldId id="304" r:id="rId7"/>
    <p:sldId id="303" r:id="rId8"/>
    <p:sldId id="259" r:id="rId9"/>
    <p:sldId id="289" r:id="rId10"/>
    <p:sldId id="285" r:id="rId11"/>
    <p:sldId id="277" r:id="rId12"/>
    <p:sldId id="261" r:id="rId13"/>
    <p:sldId id="262" r:id="rId14"/>
    <p:sldId id="284" r:id="rId15"/>
    <p:sldId id="292" r:id="rId16"/>
    <p:sldId id="283" r:id="rId17"/>
    <p:sldId id="293" r:id="rId18"/>
    <p:sldId id="287" r:id="rId19"/>
    <p:sldId id="278" r:id="rId20"/>
    <p:sldId id="279" r:id="rId21"/>
    <p:sldId id="286" r:id="rId22"/>
    <p:sldId id="276" r:id="rId23"/>
    <p:sldId id="280" r:id="rId24"/>
    <p:sldId id="263" r:id="rId25"/>
    <p:sldId id="281" r:id="rId26"/>
    <p:sldId id="294" r:id="rId27"/>
    <p:sldId id="295" r:id="rId28"/>
    <p:sldId id="296" r:id="rId29"/>
    <p:sldId id="288" r:id="rId30"/>
    <p:sldId id="297" r:id="rId31"/>
    <p:sldId id="275" r:id="rId32"/>
    <p:sldId id="299" r:id="rId33"/>
    <p:sldId id="274" r:id="rId34"/>
    <p:sldId id="290" r:id="rId35"/>
    <p:sldId id="300" r:id="rId36"/>
    <p:sldId id="305" r:id="rId37"/>
    <p:sldId id="302" r:id="rId38"/>
    <p:sldId id="264" r:id="rId39"/>
    <p:sldId id="265" r:id="rId40"/>
    <p:sldId id="291" r:id="rId41"/>
    <p:sldId id="266" r:id="rId42"/>
    <p:sldId id="267" r:id="rId43"/>
    <p:sldId id="269" r:id="rId44"/>
    <p:sldId id="270" r:id="rId45"/>
    <p:sldId id="271" r:id="rId46"/>
    <p:sldId id="301" r:id="rId4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h1NDlbwm//9nxEJ6Tq3Esaxqxv2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18B800-42D6-E0F6-F270-15AA0B9AC196}" name="Evie Kouroumichaki" initials="EK" userId="S::evie.kouroumichaki@stimmuli.eu::90690b8c-a8f4-47b3-95bb-f45b0ed61a9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7F62"/>
    <a:srgbClr val="D34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B1AA4-60D4-4F1C-A61B-0162D2B41151}" v="774" dt="2024-08-20T09:15:27.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Kouroumichaki" userId="90690b8c-a8f4-47b3-95bb-f45b0ed61a94" providerId="ADAL" clId="{2F308709-CD74-4BB9-9C99-3EA72B7D0CE6}"/>
    <pc:docChg chg="undo redo custSel addSld modSld sldOrd">
      <pc:chgData name="Evie Kouroumichaki" userId="90690b8c-a8f4-47b3-95bb-f45b0ed61a94" providerId="ADAL" clId="{2F308709-CD74-4BB9-9C99-3EA72B7D0CE6}" dt="2024-07-29T13:02:16.707" v="5098"/>
      <pc:docMkLst>
        <pc:docMk/>
      </pc:docMkLst>
      <pc:sldChg chg="modSp mod">
        <pc:chgData name="Evie Kouroumichaki" userId="90690b8c-a8f4-47b3-95bb-f45b0ed61a94" providerId="ADAL" clId="{2F308709-CD74-4BB9-9C99-3EA72B7D0CE6}" dt="2024-07-29T10:49:13.497" v="3012" actId="20577"/>
        <pc:sldMkLst>
          <pc:docMk/>
          <pc:sldMk cId="0" sldId="258"/>
        </pc:sldMkLst>
        <pc:spChg chg="mod">
          <ac:chgData name="Evie Kouroumichaki" userId="90690b8c-a8f4-47b3-95bb-f45b0ed61a94" providerId="ADAL" clId="{2F308709-CD74-4BB9-9C99-3EA72B7D0CE6}" dt="2024-07-29T10:49:13.497" v="3012" actId="20577"/>
          <ac:spMkLst>
            <pc:docMk/>
            <pc:sldMk cId="0" sldId="258"/>
            <ac:spMk id="75" creationId="{00000000-0000-0000-0000-000000000000}"/>
          </ac:spMkLst>
        </pc:spChg>
      </pc:sldChg>
      <pc:sldChg chg="modSp">
        <pc:chgData name="Evie Kouroumichaki" userId="90690b8c-a8f4-47b3-95bb-f45b0ed61a94" providerId="ADAL" clId="{2F308709-CD74-4BB9-9C99-3EA72B7D0CE6}" dt="2024-07-29T08:35:01.579" v="22" actId="20577"/>
        <pc:sldMkLst>
          <pc:docMk/>
          <pc:sldMk cId="0" sldId="263"/>
        </pc:sldMkLst>
        <pc:graphicFrameChg chg="mod">
          <ac:chgData name="Evie Kouroumichaki" userId="90690b8c-a8f4-47b3-95bb-f45b0ed61a94" providerId="ADAL" clId="{2F308709-CD74-4BB9-9C99-3EA72B7D0CE6}" dt="2024-07-29T08:35:01.579" v="22" actId="20577"/>
          <ac:graphicFrameMkLst>
            <pc:docMk/>
            <pc:sldMk cId="0" sldId="263"/>
            <ac:graphicFrameMk id="109" creationId="{73D01F49-6738-A7A2-3AA4-100C4F528693}"/>
          </ac:graphicFrameMkLst>
        </pc:graphicFrameChg>
      </pc:sldChg>
      <pc:sldChg chg="modSp mod">
        <pc:chgData name="Evie Kouroumichaki" userId="90690b8c-a8f4-47b3-95bb-f45b0ed61a94" providerId="ADAL" clId="{2F308709-CD74-4BB9-9C99-3EA72B7D0CE6}" dt="2024-07-29T09:47:18.203" v="2378" actId="20577"/>
        <pc:sldMkLst>
          <pc:docMk/>
          <pc:sldMk cId="0" sldId="267"/>
        </pc:sldMkLst>
        <pc:spChg chg="mod">
          <ac:chgData name="Evie Kouroumichaki" userId="90690b8c-a8f4-47b3-95bb-f45b0ed61a94" providerId="ADAL" clId="{2F308709-CD74-4BB9-9C99-3EA72B7D0CE6}" dt="2024-07-29T09:47:18.203" v="2378" actId="20577"/>
          <ac:spMkLst>
            <pc:docMk/>
            <pc:sldMk cId="0" sldId="267"/>
            <ac:spMk id="131" creationId="{00000000-0000-0000-0000-000000000000}"/>
          </ac:spMkLst>
        </pc:spChg>
      </pc:sldChg>
      <pc:sldChg chg="addSp modSp mod">
        <pc:chgData name="Evie Kouroumichaki" userId="90690b8c-a8f4-47b3-95bb-f45b0ed61a94" providerId="ADAL" clId="{2F308709-CD74-4BB9-9C99-3EA72B7D0CE6}" dt="2024-07-29T10:45:32.962" v="2961" actId="20577"/>
        <pc:sldMkLst>
          <pc:docMk/>
          <pc:sldMk cId="0" sldId="269"/>
        </pc:sldMkLst>
        <pc:spChg chg="mod">
          <ac:chgData name="Evie Kouroumichaki" userId="90690b8c-a8f4-47b3-95bb-f45b0ed61a94" providerId="ADAL" clId="{2F308709-CD74-4BB9-9C99-3EA72B7D0CE6}" dt="2024-07-29T10:45:32.962" v="2961" actId="20577"/>
          <ac:spMkLst>
            <pc:docMk/>
            <pc:sldMk cId="0" sldId="269"/>
            <ac:spMk id="143" creationId="{00000000-0000-0000-0000-000000000000}"/>
          </ac:spMkLst>
        </pc:spChg>
        <pc:picChg chg="add mod">
          <ac:chgData name="Evie Kouroumichaki" userId="90690b8c-a8f4-47b3-95bb-f45b0ed61a94" providerId="ADAL" clId="{2F308709-CD74-4BB9-9C99-3EA72B7D0CE6}" dt="2024-07-29T10:41:28.631" v="2914" actId="1076"/>
          <ac:picMkLst>
            <pc:docMk/>
            <pc:sldMk cId="0" sldId="269"/>
            <ac:picMk id="3" creationId="{D96304F1-A563-AF2E-A868-0982DB67B924}"/>
          </ac:picMkLst>
        </pc:picChg>
      </pc:sldChg>
      <pc:sldChg chg="modSp mod">
        <pc:chgData name="Evie Kouroumichaki" userId="90690b8c-a8f4-47b3-95bb-f45b0ed61a94" providerId="ADAL" clId="{2F308709-CD74-4BB9-9C99-3EA72B7D0CE6}" dt="2024-07-29T10:47:56.053" v="2992" actId="403"/>
        <pc:sldMkLst>
          <pc:docMk/>
          <pc:sldMk cId="0" sldId="271"/>
        </pc:sldMkLst>
        <pc:spChg chg="mod">
          <ac:chgData name="Evie Kouroumichaki" userId="90690b8c-a8f4-47b3-95bb-f45b0ed61a94" providerId="ADAL" clId="{2F308709-CD74-4BB9-9C99-3EA72B7D0CE6}" dt="2024-07-29T10:47:56.053" v="2992" actId="403"/>
          <ac:spMkLst>
            <pc:docMk/>
            <pc:sldMk cId="0" sldId="271"/>
            <ac:spMk id="153" creationId="{00000000-0000-0000-0000-000000000000}"/>
          </ac:spMkLst>
        </pc:spChg>
      </pc:sldChg>
      <pc:sldChg chg="modSp mod">
        <pc:chgData name="Evie Kouroumichaki" userId="90690b8c-a8f4-47b3-95bb-f45b0ed61a94" providerId="ADAL" clId="{2F308709-CD74-4BB9-9C99-3EA72B7D0CE6}" dt="2024-07-29T09:50:58.687" v="2393" actId="1076"/>
        <pc:sldMkLst>
          <pc:docMk/>
          <pc:sldMk cId="3264727296" sldId="274"/>
        </pc:sldMkLst>
        <pc:spChg chg="mod">
          <ac:chgData name="Evie Kouroumichaki" userId="90690b8c-a8f4-47b3-95bb-f45b0ed61a94" providerId="ADAL" clId="{2F308709-CD74-4BB9-9C99-3EA72B7D0CE6}" dt="2024-07-29T09:50:32.674" v="2387" actId="403"/>
          <ac:spMkLst>
            <pc:docMk/>
            <pc:sldMk cId="3264727296" sldId="274"/>
            <ac:spMk id="2" creationId="{43856D41-DB5C-48F9-C260-9BE653EA4C15}"/>
          </ac:spMkLst>
        </pc:spChg>
        <pc:spChg chg="mod">
          <ac:chgData name="Evie Kouroumichaki" userId="90690b8c-a8f4-47b3-95bb-f45b0ed61a94" providerId="ADAL" clId="{2F308709-CD74-4BB9-9C99-3EA72B7D0CE6}" dt="2024-07-29T09:50:58.687" v="2393" actId="1076"/>
          <ac:spMkLst>
            <pc:docMk/>
            <pc:sldMk cId="3264727296" sldId="274"/>
            <ac:spMk id="3" creationId="{043DCCFE-323E-B989-AE7C-5D7C0DD02CB7}"/>
          </ac:spMkLst>
        </pc:spChg>
        <pc:graphicFrameChg chg="mod">
          <ac:chgData name="Evie Kouroumichaki" userId="90690b8c-a8f4-47b3-95bb-f45b0ed61a94" providerId="ADAL" clId="{2F308709-CD74-4BB9-9C99-3EA72B7D0CE6}" dt="2024-07-29T09:50:43.771" v="2390" actId="2711"/>
          <ac:graphicFrameMkLst>
            <pc:docMk/>
            <pc:sldMk cId="3264727296" sldId="274"/>
            <ac:graphicFrameMk id="4" creationId="{5353CA70-E89C-F16A-F331-B440A306B7B7}"/>
          </ac:graphicFrameMkLst>
        </pc:graphicFrameChg>
      </pc:sldChg>
      <pc:sldChg chg="addSp delSp modSp mod modClrScheme chgLayout">
        <pc:chgData name="Evie Kouroumichaki" userId="90690b8c-a8f4-47b3-95bb-f45b0ed61a94" providerId="ADAL" clId="{2F308709-CD74-4BB9-9C99-3EA72B7D0CE6}" dt="2024-07-29T09:50:20.119" v="2385" actId="2711"/>
        <pc:sldMkLst>
          <pc:docMk/>
          <pc:sldMk cId="3482876935" sldId="275"/>
        </pc:sldMkLst>
        <pc:spChg chg="mod">
          <ac:chgData name="Evie Kouroumichaki" userId="90690b8c-a8f4-47b3-95bb-f45b0ed61a94" providerId="ADAL" clId="{2F308709-CD74-4BB9-9C99-3EA72B7D0CE6}" dt="2024-07-29T08:48:35.044" v="433" actId="26606"/>
          <ac:spMkLst>
            <pc:docMk/>
            <pc:sldMk cId="3482876935" sldId="275"/>
            <ac:spMk id="94" creationId="{00000000-0000-0000-0000-000000000000}"/>
          </ac:spMkLst>
        </pc:spChg>
        <pc:spChg chg="del mod">
          <ac:chgData name="Evie Kouroumichaki" userId="90690b8c-a8f4-47b3-95bb-f45b0ed61a94" providerId="ADAL" clId="{2F308709-CD74-4BB9-9C99-3EA72B7D0CE6}" dt="2024-07-29T08:48:35.044" v="433" actId="26606"/>
          <ac:spMkLst>
            <pc:docMk/>
            <pc:sldMk cId="3482876935" sldId="275"/>
            <ac:spMk id="95" creationId="{00000000-0000-0000-0000-000000000000}"/>
          </ac:spMkLst>
        </pc:spChg>
        <pc:graphicFrameChg chg="add mod">
          <ac:chgData name="Evie Kouroumichaki" userId="90690b8c-a8f4-47b3-95bb-f45b0ed61a94" providerId="ADAL" clId="{2F308709-CD74-4BB9-9C99-3EA72B7D0CE6}" dt="2024-07-29T09:50:20.119" v="2385" actId="2711"/>
          <ac:graphicFrameMkLst>
            <pc:docMk/>
            <pc:sldMk cId="3482876935" sldId="275"/>
            <ac:graphicFrameMk id="97" creationId="{F72C442D-9113-B775-40A5-2087DC7C66DA}"/>
          </ac:graphicFrameMkLst>
        </pc:graphicFrameChg>
        <pc:picChg chg="del">
          <ac:chgData name="Evie Kouroumichaki" userId="90690b8c-a8f4-47b3-95bb-f45b0ed61a94" providerId="ADAL" clId="{2F308709-CD74-4BB9-9C99-3EA72B7D0CE6}" dt="2024-07-29T08:48:21.738" v="432" actId="478"/>
          <ac:picMkLst>
            <pc:docMk/>
            <pc:sldMk cId="3482876935" sldId="275"/>
            <ac:picMk id="2" creationId="{DB19A974-480A-4201-4C89-8612A124DAE2}"/>
          </ac:picMkLst>
        </pc:picChg>
        <pc:picChg chg="add mod">
          <ac:chgData name="Evie Kouroumichaki" userId="90690b8c-a8f4-47b3-95bb-f45b0ed61a94" providerId="ADAL" clId="{2F308709-CD74-4BB9-9C99-3EA72B7D0CE6}" dt="2024-07-29T09:23:20.047" v="2183" actId="931"/>
          <ac:picMkLst>
            <pc:docMk/>
            <pc:sldMk cId="3482876935" sldId="275"/>
            <ac:picMk id="4" creationId="{4D1E562E-6520-3173-DB34-3C0455E377BA}"/>
          </ac:picMkLst>
        </pc:picChg>
      </pc:sldChg>
      <pc:sldChg chg="modCm">
        <pc:chgData name="Evie Kouroumichaki" userId="90690b8c-a8f4-47b3-95bb-f45b0ed61a94" providerId="ADAL" clId="{2F308709-CD74-4BB9-9C99-3EA72B7D0CE6}" dt="2024-07-29T13:02:16.707" v="5098"/>
        <pc:sldMkLst>
          <pc:docMk/>
          <pc:sldMk cId="4119404615" sldId="277"/>
        </pc:sldMkLst>
        <pc:extLst>
          <p:ext xmlns:p="http://schemas.openxmlformats.org/presentationml/2006/main" uri="{D6D511B9-2390-475A-947B-AFAB55BFBCF1}">
            <pc226:cmChg xmlns:pc226="http://schemas.microsoft.com/office/powerpoint/2022/06/main/command" chg="mod modRxn">
              <pc226:chgData name="Evie Kouroumichaki" userId="90690b8c-a8f4-47b3-95bb-f45b0ed61a94" providerId="ADAL" clId="{2F308709-CD74-4BB9-9C99-3EA72B7D0CE6}" dt="2024-07-29T13:02:16.707" v="5098"/>
              <pc2:cmMkLst xmlns:pc2="http://schemas.microsoft.com/office/powerpoint/2019/9/main/command">
                <pc:docMk/>
                <pc:sldMk cId="4119404615" sldId="277"/>
                <pc2:cmMk id="{71470982-24AE-4EBC-9D52-A553D59C8F1B}"/>
              </pc2:cmMkLst>
            </pc226:cmChg>
          </p:ext>
        </pc:extLst>
      </pc:sldChg>
      <pc:sldChg chg="modSp mod">
        <pc:chgData name="Evie Kouroumichaki" userId="90690b8c-a8f4-47b3-95bb-f45b0ed61a94" providerId="ADAL" clId="{2F308709-CD74-4BB9-9C99-3EA72B7D0CE6}" dt="2024-07-29T08:35:23.291" v="23" actId="20577"/>
        <pc:sldMkLst>
          <pc:docMk/>
          <pc:sldMk cId="2017107348" sldId="280"/>
        </pc:sldMkLst>
        <pc:spChg chg="mod">
          <ac:chgData name="Evie Kouroumichaki" userId="90690b8c-a8f4-47b3-95bb-f45b0ed61a94" providerId="ADAL" clId="{2F308709-CD74-4BB9-9C99-3EA72B7D0CE6}" dt="2024-07-29T08:35:23.291" v="23" actId="20577"/>
          <ac:spMkLst>
            <pc:docMk/>
            <pc:sldMk cId="2017107348" sldId="280"/>
            <ac:spMk id="6" creationId="{70C720E3-8506-F908-C582-83E9C4EE5242}"/>
          </ac:spMkLst>
        </pc:spChg>
      </pc:sldChg>
      <pc:sldChg chg="modSp mod">
        <pc:chgData name="Evie Kouroumichaki" userId="90690b8c-a8f4-47b3-95bb-f45b0ed61a94" providerId="ADAL" clId="{2F308709-CD74-4BB9-9C99-3EA72B7D0CE6}" dt="2024-07-29T08:43:55.604" v="109" actId="20577"/>
        <pc:sldMkLst>
          <pc:docMk/>
          <pc:sldMk cId="1491580601" sldId="286"/>
        </pc:sldMkLst>
        <pc:spChg chg="mod">
          <ac:chgData name="Evie Kouroumichaki" userId="90690b8c-a8f4-47b3-95bb-f45b0ed61a94" providerId="ADAL" clId="{2F308709-CD74-4BB9-9C99-3EA72B7D0CE6}" dt="2024-07-29T08:42:43.122" v="31" actId="20577"/>
          <ac:spMkLst>
            <pc:docMk/>
            <pc:sldMk cId="1491580601" sldId="286"/>
            <ac:spMk id="2" creationId="{5CF32ECC-131F-5B60-150B-B35FF4963CF6}"/>
          </ac:spMkLst>
        </pc:spChg>
        <pc:spChg chg="mod">
          <ac:chgData name="Evie Kouroumichaki" userId="90690b8c-a8f4-47b3-95bb-f45b0ed61a94" providerId="ADAL" clId="{2F308709-CD74-4BB9-9C99-3EA72B7D0CE6}" dt="2024-07-29T08:43:55.604" v="109" actId="20577"/>
          <ac:spMkLst>
            <pc:docMk/>
            <pc:sldMk cId="1491580601" sldId="286"/>
            <ac:spMk id="6" creationId="{044A9A1D-0FD3-0C20-4FF9-183B03001840}"/>
          </ac:spMkLst>
        </pc:spChg>
      </pc:sldChg>
      <pc:sldChg chg="modSp mod">
        <pc:chgData name="Evie Kouroumichaki" userId="90690b8c-a8f4-47b3-95bb-f45b0ed61a94" providerId="ADAL" clId="{2F308709-CD74-4BB9-9C99-3EA72B7D0CE6}" dt="2024-07-29T10:41:55.350" v="2919" actId="13926"/>
        <pc:sldMkLst>
          <pc:docMk/>
          <pc:sldMk cId="2685819955" sldId="289"/>
        </pc:sldMkLst>
        <pc:spChg chg="mod">
          <ac:chgData name="Evie Kouroumichaki" userId="90690b8c-a8f4-47b3-95bb-f45b0ed61a94" providerId="ADAL" clId="{2F308709-CD74-4BB9-9C99-3EA72B7D0CE6}" dt="2024-07-29T10:41:55.350" v="2919" actId="13926"/>
          <ac:spMkLst>
            <pc:docMk/>
            <pc:sldMk cId="2685819955" sldId="289"/>
            <ac:spMk id="83" creationId="{00000000-0000-0000-0000-000000000000}"/>
          </ac:spMkLst>
        </pc:spChg>
      </pc:sldChg>
      <pc:sldChg chg="modSp mod">
        <pc:chgData name="Evie Kouroumichaki" userId="90690b8c-a8f4-47b3-95bb-f45b0ed61a94" providerId="ADAL" clId="{2F308709-CD74-4BB9-9C99-3EA72B7D0CE6}" dt="2024-07-29T09:51:43.124" v="2402" actId="403"/>
        <pc:sldMkLst>
          <pc:docMk/>
          <pc:sldMk cId="2011168132" sldId="290"/>
        </pc:sldMkLst>
        <pc:spChg chg="mod">
          <ac:chgData name="Evie Kouroumichaki" userId="90690b8c-a8f4-47b3-95bb-f45b0ed61a94" providerId="ADAL" clId="{2F308709-CD74-4BB9-9C99-3EA72B7D0CE6}" dt="2024-07-29T09:51:39.243" v="2400" actId="403"/>
          <ac:spMkLst>
            <pc:docMk/>
            <pc:sldMk cId="2011168132" sldId="290"/>
            <ac:spMk id="15" creationId="{C37939A2-9C5F-FB7E-6DA5-E7A201E67819}"/>
          </ac:spMkLst>
        </pc:spChg>
        <pc:spChg chg="mod">
          <ac:chgData name="Evie Kouroumichaki" userId="90690b8c-a8f4-47b3-95bb-f45b0ed61a94" providerId="ADAL" clId="{2F308709-CD74-4BB9-9C99-3EA72B7D0CE6}" dt="2024-07-29T09:51:41.355" v="2401" actId="403"/>
          <ac:spMkLst>
            <pc:docMk/>
            <pc:sldMk cId="2011168132" sldId="290"/>
            <ac:spMk id="16" creationId="{7BFAACCE-0146-C08F-93D6-71A685A590F8}"/>
          </ac:spMkLst>
        </pc:spChg>
        <pc:spChg chg="mod">
          <ac:chgData name="Evie Kouroumichaki" userId="90690b8c-a8f4-47b3-95bb-f45b0ed61a94" providerId="ADAL" clId="{2F308709-CD74-4BB9-9C99-3EA72B7D0CE6}" dt="2024-07-29T09:51:43.124" v="2402" actId="403"/>
          <ac:spMkLst>
            <pc:docMk/>
            <pc:sldMk cId="2011168132" sldId="290"/>
            <ac:spMk id="17" creationId="{F677A085-42CE-D052-9F45-6E46D8A55549}"/>
          </ac:spMkLst>
        </pc:spChg>
        <pc:graphicFrameChg chg="mod">
          <ac:chgData name="Evie Kouroumichaki" userId="90690b8c-a8f4-47b3-95bb-f45b0ed61a94" providerId="ADAL" clId="{2F308709-CD74-4BB9-9C99-3EA72B7D0CE6}" dt="2024-07-29T09:51:27.055" v="2398" actId="2711"/>
          <ac:graphicFrameMkLst>
            <pc:docMk/>
            <pc:sldMk cId="2011168132" sldId="290"/>
            <ac:graphicFrameMk id="4" creationId="{5353CA70-E89C-F16A-F331-B440A306B7B7}"/>
          </ac:graphicFrameMkLst>
        </pc:graphicFrameChg>
      </pc:sldChg>
      <pc:sldChg chg="modSp mod">
        <pc:chgData name="Evie Kouroumichaki" userId="90690b8c-a8f4-47b3-95bb-f45b0ed61a94" providerId="ADAL" clId="{2F308709-CD74-4BB9-9C99-3EA72B7D0CE6}" dt="2024-07-29T09:52:25.830" v="2408" actId="2711"/>
        <pc:sldMkLst>
          <pc:docMk/>
          <pc:sldMk cId="3436965758" sldId="291"/>
        </pc:sldMkLst>
        <pc:spChg chg="mod">
          <ac:chgData name="Evie Kouroumichaki" userId="90690b8c-a8f4-47b3-95bb-f45b0ed61a94" providerId="ADAL" clId="{2F308709-CD74-4BB9-9C99-3EA72B7D0CE6}" dt="2024-07-29T09:52:25.830" v="2408" actId="2711"/>
          <ac:spMkLst>
            <pc:docMk/>
            <pc:sldMk cId="3436965758" sldId="291"/>
            <ac:spMk id="3" creationId="{FC358AA8-3C65-E707-D8F4-5D3B90F19F17}"/>
          </ac:spMkLst>
        </pc:spChg>
      </pc:sldChg>
      <pc:sldChg chg="addSp modSp mod">
        <pc:chgData name="Evie Kouroumichaki" userId="90690b8c-a8f4-47b3-95bb-f45b0ed61a94" providerId="ADAL" clId="{2F308709-CD74-4BB9-9C99-3EA72B7D0CE6}" dt="2024-07-29T11:08:03.846" v="3609" actId="20577"/>
        <pc:sldMkLst>
          <pc:docMk/>
          <pc:sldMk cId="758292405" sldId="297"/>
        </pc:sldMkLst>
        <pc:spChg chg="add mod">
          <ac:chgData name="Evie Kouroumichaki" userId="90690b8c-a8f4-47b3-95bb-f45b0ed61a94" providerId="ADAL" clId="{2F308709-CD74-4BB9-9C99-3EA72B7D0CE6}" dt="2024-07-29T11:08:03.846" v="3609" actId="20577"/>
          <ac:spMkLst>
            <pc:docMk/>
            <pc:sldMk cId="758292405" sldId="297"/>
            <ac:spMk id="3" creationId="{4513DFAA-FBF7-3708-9ABF-4692A20A674C}"/>
          </ac:spMkLst>
        </pc:spChg>
      </pc:sldChg>
      <pc:sldChg chg="addSp delSp modSp mod">
        <pc:chgData name="Evie Kouroumichaki" userId="90690b8c-a8f4-47b3-95bb-f45b0ed61a94" providerId="ADAL" clId="{2F308709-CD74-4BB9-9C99-3EA72B7D0CE6}" dt="2024-07-29T08:58:20.476" v="451" actId="1076"/>
        <pc:sldMkLst>
          <pc:docMk/>
          <pc:sldMk cId="3850499521" sldId="299"/>
        </pc:sldMkLst>
        <pc:spChg chg="del mod">
          <ac:chgData name="Evie Kouroumichaki" userId="90690b8c-a8f4-47b3-95bb-f45b0ed61a94" providerId="ADAL" clId="{2F308709-CD74-4BB9-9C99-3EA72B7D0CE6}" dt="2024-07-29T08:58:09.553" v="450" actId="478"/>
          <ac:spMkLst>
            <pc:docMk/>
            <pc:sldMk cId="3850499521" sldId="299"/>
            <ac:spMk id="95" creationId="{00000000-0000-0000-0000-000000000000}"/>
          </ac:spMkLst>
        </pc:spChg>
        <pc:picChg chg="add mod">
          <ac:chgData name="Evie Kouroumichaki" userId="90690b8c-a8f4-47b3-95bb-f45b0ed61a94" providerId="ADAL" clId="{2F308709-CD74-4BB9-9C99-3EA72B7D0CE6}" dt="2024-07-29T08:58:03.100" v="448" actId="1076"/>
          <ac:picMkLst>
            <pc:docMk/>
            <pc:sldMk cId="3850499521" sldId="299"/>
            <ac:picMk id="2" creationId="{A3504AA8-B001-0F2C-ADEE-2EBE7FEB605C}"/>
          </ac:picMkLst>
        </pc:picChg>
        <pc:picChg chg="add mod">
          <ac:chgData name="Evie Kouroumichaki" userId="90690b8c-a8f4-47b3-95bb-f45b0ed61a94" providerId="ADAL" clId="{2F308709-CD74-4BB9-9C99-3EA72B7D0CE6}" dt="2024-07-29T08:58:20.476" v="451" actId="1076"/>
          <ac:picMkLst>
            <pc:docMk/>
            <pc:sldMk cId="3850499521" sldId="299"/>
            <ac:picMk id="4" creationId="{8CA10705-323E-F790-1335-43C0732CA658}"/>
          </ac:picMkLst>
        </pc:picChg>
      </pc:sldChg>
      <pc:sldChg chg="addSp delSp modSp add mod ord">
        <pc:chgData name="Evie Kouroumichaki" userId="90690b8c-a8f4-47b3-95bb-f45b0ed61a94" providerId="ADAL" clId="{2F308709-CD74-4BB9-9C99-3EA72B7D0CE6}" dt="2024-07-29T09:52:12.184" v="2407" actId="1076"/>
        <pc:sldMkLst>
          <pc:docMk/>
          <pc:sldMk cId="3836956472" sldId="300"/>
        </pc:sldMkLst>
        <pc:spChg chg="add del mod">
          <ac:chgData name="Evie Kouroumichaki" userId="90690b8c-a8f4-47b3-95bb-f45b0ed61a94" providerId="ADAL" clId="{2F308709-CD74-4BB9-9C99-3EA72B7D0CE6}" dt="2024-07-29T08:58:50.221" v="458"/>
          <ac:spMkLst>
            <pc:docMk/>
            <pc:sldMk cId="3836956472" sldId="300"/>
            <ac:spMk id="3" creationId="{D0B9077A-B56C-E807-6978-0F4A033BBDE3}"/>
          </ac:spMkLst>
        </pc:spChg>
        <pc:spChg chg="add mod">
          <ac:chgData name="Evie Kouroumichaki" userId="90690b8c-a8f4-47b3-95bb-f45b0ed61a94" providerId="ADAL" clId="{2F308709-CD74-4BB9-9C99-3EA72B7D0CE6}" dt="2024-07-29T09:52:07.746" v="2406" actId="403"/>
          <ac:spMkLst>
            <pc:docMk/>
            <pc:sldMk cId="3836956472" sldId="300"/>
            <ac:spMk id="5" creationId="{B5D29EF3-4DE6-91E1-2D3D-0D8C8266E53A}"/>
          </ac:spMkLst>
        </pc:spChg>
        <pc:spChg chg="add mod">
          <ac:chgData name="Evie Kouroumichaki" userId="90690b8c-a8f4-47b3-95bb-f45b0ed61a94" providerId="ADAL" clId="{2F308709-CD74-4BB9-9C99-3EA72B7D0CE6}" dt="2024-07-29T09:52:12.184" v="2407" actId="1076"/>
          <ac:spMkLst>
            <pc:docMk/>
            <pc:sldMk cId="3836956472" sldId="300"/>
            <ac:spMk id="8" creationId="{1010CEDC-5C4C-7F91-58E5-BEE632131AA7}"/>
          </ac:spMkLst>
        </pc:spChg>
        <pc:spChg chg="mod">
          <ac:chgData name="Evie Kouroumichaki" userId="90690b8c-a8f4-47b3-95bb-f45b0ed61a94" providerId="ADAL" clId="{2F308709-CD74-4BB9-9C99-3EA72B7D0CE6}" dt="2024-07-29T09:00:19.777" v="524" actId="20577"/>
          <ac:spMkLst>
            <pc:docMk/>
            <pc:sldMk cId="3836956472" sldId="300"/>
            <ac:spMk id="94" creationId="{00000000-0000-0000-0000-000000000000}"/>
          </ac:spMkLst>
        </pc:spChg>
        <pc:picChg chg="del">
          <ac:chgData name="Evie Kouroumichaki" userId="90690b8c-a8f4-47b3-95bb-f45b0ed61a94" providerId="ADAL" clId="{2F308709-CD74-4BB9-9C99-3EA72B7D0CE6}" dt="2024-07-29T08:58:41.848" v="454" actId="478"/>
          <ac:picMkLst>
            <pc:docMk/>
            <pc:sldMk cId="3836956472" sldId="300"/>
            <ac:picMk id="2" creationId="{A3504AA8-B001-0F2C-ADEE-2EBE7FEB605C}"/>
          </ac:picMkLst>
        </pc:picChg>
        <pc:picChg chg="del">
          <ac:chgData name="Evie Kouroumichaki" userId="90690b8c-a8f4-47b3-95bb-f45b0ed61a94" providerId="ADAL" clId="{2F308709-CD74-4BB9-9C99-3EA72B7D0CE6}" dt="2024-07-29T08:58:41.417" v="453" actId="478"/>
          <ac:picMkLst>
            <pc:docMk/>
            <pc:sldMk cId="3836956472" sldId="300"/>
            <ac:picMk id="4" creationId="{8CA10705-323E-F790-1335-43C0732CA658}"/>
          </ac:picMkLst>
        </pc:picChg>
      </pc:sldChg>
      <pc:sldChg chg="addSp delSp modSp new mod">
        <pc:chgData name="Evie Kouroumichaki" userId="90690b8c-a8f4-47b3-95bb-f45b0ed61a94" providerId="ADAL" clId="{2F308709-CD74-4BB9-9C99-3EA72B7D0CE6}" dt="2024-07-29T10:48:49.884" v="3008" actId="478"/>
        <pc:sldMkLst>
          <pc:docMk/>
          <pc:sldMk cId="3499407812" sldId="301"/>
        </pc:sldMkLst>
        <pc:spChg chg="del">
          <ac:chgData name="Evie Kouroumichaki" userId="90690b8c-a8f4-47b3-95bb-f45b0ed61a94" providerId="ADAL" clId="{2F308709-CD74-4BB9-9C99-3EA72B7D0CE6}" dt="2024-07-29T10:48:27.581" v="2994" actId="478"/>
          <ac:spMkLst>
            <pc:docMk/>
            <pc:sldMk cId="3499407812" sldId="301"/>
            <ac:spMk id="2" creationId="{BAA3AF55-5FBF-821B-8776-68A5FB190921}"/>
          </ac:spMkLst>
        </pc:spChg>
        <pc:spChg chg="del mod">
          <ac:chgData name="Evie Kouroumichaki" userId="90690b8c-a8f4-47b3-95bb-f45b0ed61a94" providerId="ADAL" clId="{2F308709-CD74-4BB9-9C99-3EA72B7D0CE6}" dt="2024-07-29T10:48:49.884" v="3008" actId="478"/>
          <ac:spMkLst>
            <pc:docMk/>
            <pc:sldMk cId="3499407812" sldId="301"/>
            <ac:spMk id="3" creationId="{A49CCECA-8A53-B3C8-FFEA-8040B2D8C7CE}"/>
          </ac:spMkLst>
        </pc:spChg>
        <pc:spChg chg="add mod">
          <ac:chgData name="Evie Kouroumichaki" userId="90690b8c-a8f4-47b3-95bb-f45b0ed61a94" providerId="ADAL" clId="{2F308709-CD74-4BB9-9C99-3EA72B7D0CE6}" dt="2024-07-29T10:48:44.501" v="3007" actId="20577"/>
          <ac:spMkLst>
            <pc:docMk/>
            <pc:sldMk cId="3499407812" sldId="301"/>
            <ac:spMk id="4" creationId="{B5C57042-85F2-0BD2-F1E1-350A3477A73C}"/>
          </ac:spMkLst>
        </pc:spChg>
      </pc:sldChg>
      <pc:sldChg chg="addSp modSp new mod">
        <pc:chgData name="Evie Kouroumichaki" userId="90690b8c-a8f4-47b3-95bb-f45b0ed61a94" providerId="ADAL" clId="{2F308709-CD74-4BB9-9C99-3EA72B7D0CE6}" dt="2024-07-29T13:01:33.261" v="5096" actId="208"/>
        <pc:sldMkLst>
          <pc:docMk/>
          <pc:sldMk cId="3989139843" sldId="302"/>
        </pc:sldMkLst>
        <pc:spChg chg="mod">
          <ac:chgData name="Evie Kouroumichaki" userId="90690b8c-a8f4-47b3-95bb-f45b0ed61a94" providerId="ADAL" clId="{2F308709-CD74-4BB9-9C99-3EA72B7D0CE6}" dt="2024-07-29T10:49:59.663" v="3065" actId="1076"/>
          <ac:spMkLst>
            <pc:docMk/>
            <pc:sldMk cId="3989139843" sldId="302"/>
            <ac:spMk id="2" creationId="{E9A03BBC-B28D-9F4E-B3E7-8A49A4E59A97}"/>
          </ac:spMkLst>
        </pc:spChg>
        <pc:spChg chg="mod">
          <ac:chgData name="Evie Kouroumichaki" userId="90690b8c-a8f4-47b3-95bb-f45b0ed61a94" providerId="ADAL" clId="{2F308709-CD74-4BB9-9C99-3EA72B7D0CE6}" dt="2024-07-29T11:00:01.323" v="3067" actId="20577"/>
          <ac:spMkLst>
            <pc:docMk/>
            <pc:sldMk cId="3989139843" sldId="302"/>
            <ac:spMk id="3" creationId="{1A4C31D7-FC3E-5327-B814-705B58F7F036}"/>
          </ac:spMkLst>
        </pc:spChg>
        <pc:spChg chg="add mod">
          <ac:chgData name="Evie Kouroumichaki" userId="90690b8c-a8f4-47b3-95bb-f45b0ed61a94" providerId="ADAL" clId="{2F308709-CD74-4BB9-9C99-3EA72B7D0CE6}" dt="2024-07-29T13:00:57.897" v="5093" actId="14100"/>
          <ac:spMkLst>
            <pc:docMk/>
            <pc:sldMk cId="3989139843" sldId="302"/>
            <ac:spMk id="4" creationId="{2D1E1F2F-3D3D-A9F1-D713-45C4804EC628}"/>
          </ac:spMkLst>
        </pc:spChg>
        <pc:spChg chg="add mod">
          <ac:chgData name="Evie Kouroumichaki" userId="90690b8c-a8f4-47b3-95bb-f45b0ed61a94" providerId="ADAL" clId="{2F308709-CD74-4BB9-9C99-3EA72B7D0CE6}" dt="2024-07-29T13:01:04.392" v="5094" actId="1076"/>
          <ac:spMkLst>
            <pc:docMk/>
            <pc:sldMk cId="3989139843" sldId="302"/>
            <ac:spMk id="5" creationId="{48F8097E-7833-7997-6FE6-3B90FAC1BC9B}"/>
          </ac:spMkLst>
        </pc:spChg>
        <pc:cxnChg chg="add mod">
          <ac:chgData name="Evie Kouroumichaki" userId="90690b8c-a8f4-47b3-95bb-f45b0ed61a94" providerId="ADAL" clId="{2F308709-CD74-4BB9-9C99-3EA72B7D0CE6}" dt="2024-07-29T13:01:33.261" v="5096" actId="208"/>
          <ac:cxnSpMkLst>
            <pc:docMk/>
            <pc:sldMk cId="3989139843" sldId="302"/>
            <ac:cxnSpMk id="7" creationId="{42E0653E-0335-6F81-FD21-33C59B76C979}"/>
          </ac:cxnSpMkLst>
        </pc:cxnChg>
      </pc:sldChg>
    </pc:docChg>
  </pc:docChgLst>
  <pc:docChgLst>
    <pc:chgData name="Evie Kouroumichaki" userId="90690b8c-a8f4-47b3-95bb-f45b0ed61a94" providerId="ADAL" clId="{01F1FB9D-A55B-4BD5-A4A5-074F552EDD86}"/>
    <pc:docChg chg="undo redo custSel addSld delSld modSld sldOrd">
      <pc:chgData name="Evie Kouroumichaki" userId="90690b8c-a8f4-47b3-95bb-f45b0ed61a94" providerId="ADAL" clId="{01F1FB9D-A55B-4BD5-A4A5-074F552EDD86}" dt="2024-07-09T14:19:06.378" v="11396"/>
      <pc:docMkLst>
        <pc:docMk/>
      </pc:docMkLst>
      <pc:sldChg chg="addSp delSp modSp mod">
        <pc:chgData name="Evie Kouroumichaki" userId="90690b8c-a8f4-47b3-95bb-f45b0ed61a94" providerId="ADAL" clId="{01F1FB9D-A55B-4BD5-A4A5-074F552EDD86}" dt="2024-07-09T10:29:21.357" v="9582" actId="478"/>
        <pc:sldMkLst>
          <pc:docMk/>
          <pc:sldMk cId="0" sldId="256"/>
        </pc:sldMkLst>
        <pc:spChg chg="mod">
          <ac:chgData name="Evie Kouroumichaki" userId="90690b8c-a8f4-47b3-95bb-f45b0ed61a94" providerId="ADAL" clId="{01F1FB9D-A55B-4BD5-A4A5-074F552EDD86}" dt="2024-06-26T09:22:24.187" v="5358" actId="20577"/>
          <ac:spMkLst>
            <pc:docMk/>
            <pc:sldMk cId="0" sldId="256"/>
            <ac:spMk id="63" creationId="{00000000-0000-0000-0000-000000000000}"/>
          </ac:spMkLst>
        </pc:spChg>
        <pc:picChg chg="add del mod">
          <ac:chgData name="Evie Kouroumichaki" userId="90690b8c-a8f4-47b3-95bb-f45b0ed61a94" providerId="ADAL" clId="{01F1FB9D-A55B-4BD5-A4A5-074F552EDD86}" dt="2024-07-09T10:29:21.357" v="9582" actId="478"/>
          <ac:picMkLst>
            <pc:docMk/>
            <pc:sldMk cId="0" sldId="256"/>
            <ac:picMk id="3" creationId="{B45E5FCA-F717-A816-B842-99C19214ABCE}"/>
          </ac:picMkLst>
        </pc:picChg>
      </pc:sldChg>
      <pc:sldChg chg="modSp mod">
        <pc:chgData name="Evie Kouroumichaki" userId="90690b8c-a8f4-47b3-95bb-f45b0ed61a94" providerId="ADAL" clId="{01F1FB9D-A55B-4BD5-A4A5-074F552EDD86}" dt="2024-06-26T13:10:02.577" v="5420"/>
        <pc:sldMkLst>
          <pc:docMk/>
          <pc:sldMk cId="0" sldId="258"/>
        </pc:sldMkLst>
        <pc:spChg chg="mod">
          <ac:chgData name="Evie Kouroumichaki" userId="90690b8c-a8f4-47b3-95bb-f45b0ed61a94" providerId="ADAL" clId="{01F1FB9D-A55B-4BD5-A4A5-074F552EDD86}" dt="2024-06-04T09:56:07.783" v="2906" actId="20577"/>
          <ac:spMkLst>
            <pc:docMk/>
            <pc:sldMk cId="0" sldId="258"/>
            <ac:spMk id="74" creationId="{00000000-0000-0000-0000-000000000000}"/>
          </ac:spMkLst>
        </pc:spChg>
        <pc:spChg chg="mod">
          <ac:chgData name="Evie Kouroumichaki" userId="90690b8c-a8f4-47b3-95bb-f45b0ed61a94" providerId="ADAL" clId="{01F1FB9D-A55B-4BD5-A4A5-074F552EDD86}" dt="2024-06-26T13:10:02.577" v="5420"/>
          <ac:spMkLst>
            <pc:docMk/>
            <pc:sldMk cId="0" sldId="258"/>
            <ac:spMk id="75" creationId="{00000000-0000-0000-0000-000000000000}"/>
          </ac:spMkLst>
        </pc:spChg>
      </pc:sldChg>
      <pc:sldChg chg="addSp delSp modSp mod">
        <pc:chgData name="Evie Kouroumichaki" userId="90690b8c-a8f4-47b3-95bb-f45b0ed61a94" providerId="ADAL" clId="{01F1FB9D-A55B-4BD5-A4A5-074F552EDD86}" dt="2024-07-09T08:21:17.431" v="8270" actId="1076"/>
        <pc:sldMkLst>
          <pc:docMk/>
          <pc:sldMk cId="0" sldId="259"/>
        </pc:sldMkLst>
        <pc:spChg chg="add mod">
          <ac:chgData name="Evie Kouroumichaki" userId="90690b8c-a8f4-47b3-95bb-f45b0ed61a94" providerId="ADAL" clId="{01F1FB9D-A55B-4BD5-A4A5-074F552EDD86}" dt="2024-07-09T08:21:15.551" v="8269" actId="1076"/>
          <ac:spMkLst>
            <pc:docMk/>
            <pc:sldMk cId="0" sldId="259"/>
            <ac:spMk id="2" creationId="{A67C3129-EED0-BFA4-EC73-FB0FD2DAFD66}"/>
          </ac:spMkLst>
        </pc:spChg>
        <pc:spChg chg="mod">
          <ac:chgData name="Evie Kouroumichaki" userId="90690b8c-a8f4-47b3-95bb-f45b0ed61a94" providerId="ADAL" clId="{01F1FB9D-A55B-4BD5-A4A5-074F552EDD86}" dt="2024-07-09T08:21:17.431" v="8270" actId="1076"/>
          <ac:spMkLst>
            <pc:docMk/>
            <pc:sldMk cId="0" sldId="259"/>
            <ac:spMk id="80" creationId="{00000000-0000-0000-0000-000000000000}"/>
          </ac:spMkLst>
        </pc:spChg>
        <pc:spChg chg="mod">
          <ac:chgData name="Evie Kouroumichaki" userId="90690b8c-a8f4-47b3-95bb-f45b0ed61a94" providerId="ADAL" clId="{01F1FB9D-A55B-4BD5-A4A5-074F552EDD86}" dt="2024-07-09T08:20:09.045" v="8243" actId="1076"/>
          <ac:spMkLst>
            <pc:docMk/>
            <pc:sldMk cId="0" sldId="259"/>
            <ac:spMk id="81" creationId="{00000000-0000-0000-0000-000000000000}"/>
          </ac:spMkLst>
        </pc:spChg>
        <pc:spChg chg="del mod">
          <ac:chgData name="Evie Kouroumichaki" userId="90690b8c-a8f4-47b3-95bb-f45b0ed61a94" providerId="ADAL" clId="{01F1FB9D-A55B-4BD5-A4A5-074F552EDD86}" dt="2024-07-09T08:19:44.100" v="8208" actId="478"/>
          <ac:spMkLst>
            <pc:docMk/>
            <pc:sldMk cId="0" sldId="259"/>
            <ac:spMk id="82" creationId="{00000000-0000-0000-0000-000000000000}"/>
          </ac:spMkLst>
        </pc:spChg>
        <pc:spChg chg="del mod">
          <ac:chgData name="Evie Kouroumichaki" userId="90690b8c-a8f4-47b3-95bb-f45b0ed61a94" providerId="ADAL" clId="{01F1FB9D-A55B-4BD5-A4A5-074F552EDD86}" dt="2024-07-09T08:19:41.756" v="8206" actId="478"/>
          <ac:spMkLst>
            <pc:docMk/>
            <pc:sldMk cId="0" sldId="259"/>
            <ac:spMk id="83" creationId="{00000000-0000-0000-0000-000000000000}"/>
          </ac:spMkLst>
        </pc:spChg>
      </pc:sldChg>
      <pc:sldChg chg="delSp modSp mod ord">
        <pc:chgData name="Evie Kouroumichaki" userId="90690b8c-a8f4-47b3-95bb-f45b0ed61a94" providerId="ADAL" clId="{01F1FB9D-A55B-4BD5-A4A5-074F552EDD86}" dt="2024-06-04T09:56:47.344" v="2920" actId="478"/>
        <pc:sldMkLst>
          <pc:docMk/>
          <pc:sldMk cId="0" sldId="260"/>
        </pc:sldMkLst>
        <pc:spChg chg="mod">
          <ac:chgData name="Evie Kouroumichaki" userId="90690b8c-a8f4-47b3-95bb-f45b0ed61a94" providerId="ADAL" clId="{01F1FB9D-A55B-4BD5-A4A5-074F552EDD86}" dt="2024-06-04T09:56:44.444" v="2919" actId="20577"/>
          <ac:spMkLst>
            <pc:docMk/>
            <pc:sldMk cId="0" sldId="260"/>
            <ac:spMk id="88" creationId="{00000000-0000-0000-0000-000000000000}"/>
          </ac:spMkLst>
        </pc:spChg>
        <pc:spChg chg="del">
          <ac:chgData name="Evie Kouroumichaki" userId="90690b8c-a8f4-47b3-95bb-f45b0ed61a94" providerId="ADAL" clId="{01F1FB9D-A55B-4BD5-A4A5-074F552EDD86}" dt="2024-06-04T09:56:47.344" v="2920" actId="478"/>
          <ac:spMkLst>
            <pc:docMk/>
            <pc:sldMk cId="0" sldId="260"/>
            <ac:spMk id="89" creationId="{00000000-0000-0000-0000-000000000000}"/>
          </ac:spMkLst>
        </pc:spChg>
      </pc:sldChg>
      <pc:sldChg chg="modSp mod addCm">
        <pc:chgData name="Evie Kouroumichaki" userId="90690b8c-a8f4-47b3-95bb-f45b0ed61a94" providerId="ADAL" clId="{01F1FB9D-A55B-4BD5-A4A5-074F552EDD86}" dt="2024-07-09T11:00:12.286" v="9643" actId="207"/>
        <pc:sldMkLst>
          <pc:docMk/>
          <pc:sldMk cId="0" sldId="261"/>
        </pc:sldMkLst>
        <pc:spChg chg="mod">
          <ac:chgData name="Evie Kouroumichaki" userId="90690b8c-a8f4-47b3-95bb-f45b0ed61a94" providerId="ADAL" clId="{01F1FB9D-A55B-4BD5-A4A5-074F552EDD86}" dt="2024-07-09T11:00:12.286" v="9643" actId="207"/>
          <ac:spMkLst>
            <pc:docMk/>
            <pc:sldMk cId="0" sldId="261"/>
            <ac:spMk id="94" creationId="{00000000-0000-0000-0000-000000000000}"/>
          </ac:spMkLst>
        </pc:spChg>
        <pc:graphicFrameChg chg="mod">
          <ac:chgData name="Evie Kouroumichaki" userId="90690b8c-a8f4-47b3-95bb-f45b0ed61a94" providerId="ADAL" clId="{01F1FB9D-A55B-4BD5-A4A5-074F552EDD86}" dt="2024-07-09T09:41:03.747" v="8408" actId="207"/>
          <ac:graphicFrameMkLst>
            <pc:docMk/>
            <pc:sldMk cId="0" sldId="261"/>
            <ac:graphicFrameMk id="3" creationId="{2355509D-972B-B28D-6D9C-0EC69452EDEE}"/>
          </ac:graphicFrameMkLst>
        </pc:graphicFrameChg>
        <pc:extLst>
          <p:ext xmlns:p="http://schemas.openxmlformats.org/presentationml/2006/main" uri="{D6D511B9-2390-475A-947B-AFAB55BFBCF1}">
            <pc226:cmChg xmlns:pc226="http://schemas.microsoft.com/office/powerpoint/2022/06/main/command" chg="add">
              <pc226:chgData name="Evie Kouroumichaki" userId="90690b8c-a8f4-47b3-95bb-f45b0ed61a94" providerId="ADAL" clId="{01F1FB9D-A55B-4BD5-A4A5-074F552EDD86}" dt="2024-06-26T09:27:09.663" v="5364"/>
              <pc2:cmMkLst xmlns:pc2="http://schemas.microsoft.com/office/powerpoint/2019/9/main/command">
                <pc:docMk/>
                <pc:sldMk cId="0" sldId="261"/>
                <pc2:cmMk id="{2E76D089-7235-45FA-AF11-B82D3B2BF42D}"/>
              </pc2:cmMkLst>
            </pc226:cmChg>
          </p:ext>
        </pc:extLst>
      </pc:sldChg>
      <pc:sldChg chg="delSp mod">
        <pc:chgData name="Evie Kouroumichaki" userId="90690b8c-a8f4-47b3-95bb-f45b0ed61a94" providerId="ADAL" clId="{01F1FB9D-A55B-4BD5-A4A5-074F552EDD86}" dt="2024-06-04T10:01:02.428" v="3021" actId="478"/>
        <pc:sldMkLst>
          <pc:docMk/>
          <pc:sldMk cId="0" sldId="262"/>
        </pc:sldMkLst>
        <pc:spChg chg="del">
          <ac:chgData name="Evie Kouroumichaki" userId="90690b8c-a8f4-47b3-95bb-f45b0ed61a94" providerId="ADAL" clId="{01F1FB9D-A55B-4BD5-A4A5-074F552EDD86}" dt="2024-06-04T10:01:02.428" v="3021" actId="478"/>
          <ac:spMkLst>
            <pc:docMk/>
            <pc:sldMk cId="0" sldId="262"/>
            <ac:spMk id="101" creationId="{00000000-0000-0000-0000-000000000000}"/>
          </ac:spMkLst>
        </pc:spChg>
      </pc:sldChg>
      <pc:sldChg chg="modSp mod ord">
        <pc:chgData name="Evie Kouroumichaki" userId="90690b8c-a8f4-47b3-95bb-f45b0ed61a94" providerId="ADAL" clId="{01F1FB9D-A55B-4BD5-A4A5-074F552EDD86}" dt="2024-06-18T08:35:10.874" v="4813"/>
        <pc:sldMkLst>
          <pc:docMk/>
          <pc:sldMk cId="0" sldId="263"/>
        </pc:sldMkLst>
        <pc:spChg chg="mod">
          <ac:chgData name="Evie Kouroumichaki" userId="90690b8c-a8f4-47b3-95bb-f45b0ed61a94" providerId="ADAL" clId="{01F1FB9D-A55B-4BD5-A4A5-074F552EDD86}" dt="2024-06-04T07:52:52.220" v="135" actId="122"/>
          <ac:spMkLst>
            <pc:docMk/>
            <pc:sldMk cId="0" sldId="263"/>
            <ac:spMk id="106" creationId="{00000000-0000-0000-0000-000000000000}"/>
          </ac:spMkLst>
        </pc:spChg>
        <pc:graphicFrameChg chg="add mod modGraphic">
          <ac:chgData name="Evie Kouroumichaki" userId="90690b8c-a8f4-47b3-95bb-f45b0ed61a94" providerId="ADAL" clId="{01F1FB9D-A55B-4BD5-A4A5-074F552EDD86}" dt="2024-06-06T11:29:14.799" v="4625" actId="404"/>
          <ac:graphicFrameMkLst>
            <pc:docMk/>
            <pc:sldMk cId="0" sldId="263"/>
            <ac:graphicFrameMk id="109" creationId="{73D01F49-6738-A7A2-3AA4-100C4F528693}"/>
          </ac:graphicFrameMkLst>
        </pc:graphicFrameChg>
      </pc:sldChg>
      <pc:sldChg chg="delSp mod">
        <pc:chgData name="Evie Kouroumichaki" userId="90690b8c-a8f4-47b3-95bb-f45b0ed61a94" providerId="ADAL" clId="{01F1FB9D-A55B-4BD5-A4A5-074F552EDD86}" dt="2024-06-04T09:55:44.795" v="2904" actId="478"/>
        <pc:sldMkLst>
          <pc:docMk/>
          <pc:sldMk cId="0" sldId="264"/>
        </pc:sldMkLst>
        <pc:spChg chg="del">
          <ac:chgData name="Evie Kouroumichaki" userId="90690b8c-a8f4-47b3-95bb-f45b0ed61a94" providerId="ADAL" clId="{01F1FB9D-A55B-4BD5-A4A5-074F552EDD86}" dt="2024-06-04T09:55:44.795" v="2904" actId="478"/>
          <ac:spMkLst>
            <pc:docMk/>
            <pc:sldMk cId="0" sldId="264"/>
            <ac:spMk id="113" creationId="{00000000-0000-0000-0000-000000000000}"/>
          </ac:spMkLst>
        </pc:spChg>
      </pc:sldChg>
      <pc:sldChg chg="modSp mod">
        <pc:chgData name="Evie Kouroumichaki" userId="90690b8c-a8f4-47b3-95bb-f45b0ed61a94" providerId="ADAL" clId="{01F1FB9D-A55B-4BD5-A4A5-074F552EDD86}" dt="2024-06-27T13:18:02.571" v="7313" actId="27636"/>
        <pc:sldMkLst>
          <pc:docMk/>
          <pc:sldMk cId="0" sldId="265"/>
        </pc:sldMkLst>
        <pc:spChg chg="mod">
          <ac:chgData name="Evie Kouroumichaki" userId="90690b8c-a8f4-47b3-95bb-f45b0ed61a94" providerId="ADAL" clId="{01F1FB9D-A55B-4BD5-A4A5-074F552EDD86}" dt="2024-06-27T13:01:35.136" v="7273" actId="20577"/>
          <ac:spMkLst>
            <pc:docMk/>
            <pc:sldMk cId="0" sldId="265"/>
            <ac:spMk id="118" creationId="{00000000-0000-0000-0000-000000000000}"/>
          </ac:spMkLst>
        </pc:spChg>
        <pc:spChg chg="mod">
          <ac:chgData name="Evie Kouroumichaki" userId="90690b8c-a8f4-47b3-95bb-f45b0ed61a94" providerId="ADAL" clId="{01F1FB9D-A55B-4BD5-A4A5-074F552EDD86}" dt="2024-06-27T13:18:02.571" v="7313" actId="27636"/>
          <ac:spMkLst>
            <pc:docMk/>
            <pc:sldMk cId="0" sldId="265"/>
            <ac:spMk id="119" creationId="{00000000-0000-0000-0000-000000000000}"/>
          </ac:spMkLst>
        </pc:spChg>
      </pc:sldChg>
      <pc:sldChg chg="addSp modSp mod">
        <pc:chgData name="Evie Kouroumichaki" userId="90690b8c-a8f4-47b3-95bb-f45b0ed61a94" providerId="ADAL" clId="{01F1FB9D-A55B-4BD5-A4A5-074F552EDD86}" dt="2024-07-09T10:31:26.955" v="9591" actId="14100"/>
        <pc:sldMkLst>
          <pc:docMk/>
          <pc:sldMk cId="0" sldId="267"/>
        </pc:sldMkLst>
        <pc:spChg chg="mod">
          <ac:chgData name="Evie Kouroumichaki" userId="90690b8c-a8f4-47b3-95bb-f45b0ed61a94" providerId="ADAL" clId="{01F1FB9D-A55B-4BD5-A4A5-074F552EDD86}" dt="2024-07-09T10:31:26.955" v="9591" actId="14100"/>
          <ac:spMkLst>
            <pc:docMk/>
            <pc:sldMk cId="0" sldId="267"/>
            <ac:spMk id="130" creationId="{00000000-0000-0000-0000-000000000000}"/>
          </ac:spMkLst>
        </pc:spChg>
        <pc:spChg chg="mod">
          <ac:chgData name="Evie Kouroumichaki" userId="90690b8c-a8f4-47b3-95bb-f45b0ed61a94" providerId="ADAL" clId="{01F1FB9D-A55B-4BD5-A4A5-074F552EDD86}" dt="2024-07-09T10:30:24.149" v="9590" actId="123"/>
          <ac:spMkLst>
            <pc:docMk/>
            <pc:sldMk cId="0" sldId="267"/>
            <ac:spMk id="131" creationId="{00000000-0000-0000-0000-000000000000}"/>
          </ac:spMkLst>
        </pc:spChg>
        <pc:picChg chg="add mod">
          <ac:chgData name="Evie Kouroumichaki" userId="90690b8c-a8f4-47b3-95bb-f45b0ed61a94" providerId="ADAL" clId="{01F1FB9D-A55B-4BD5-A4A5-074F552EDD86}" dt="2024-07-09T10:30:19.599" v="9589" actId="1076"/>
          <ac:picMkLst>
            <pc:docMk/>
            <pc:sldMk cId="0" sldId="267"/>
            <ac:picMk id="3" creationId="{E698E34A-03C9-E726-7F0C-6239757EE940}"/>
          </ac:picMkLst>
        </pc:picChg>
      </pc:sldChg>
      <pc:sldChg chg="modSp mod">
        <pc:chgData name="Evie Kouroumichaki" userId="90690b8c-a8f4-47b3-95bb-f45b0ed61a94" providerId="ADAL" clId="{01F1FB9D-A55B-4BD5-A4A5-074F552EDD86}" dt="2024-07-09T10:31:45.404" v="9595" actId="1076"/>
        <pc:sldMkLst>
          <pc:docMk/>
          <pc:sldMk cId="0" sldId="269"/>
        </pc:sldMkLst>
        <pc:spChg chg="mod">
          <ac:chgData name="Evie Kouroumichaki" userId="90690b8c-a8f4-47b3-95bb-f45b0ed61a94" providerId="ADAL" clId="{01F1FB9D-A55B-4BD5-A4A5-074F552EDD86}" dt="2024-07-09T10:31:42.295" v="9594" actId="1076"/>
          <ac:spMkLst>
            <pc:docMk/>
            <pc:sldMk cId="0" sldId="269"/>
            <ac:spMk id="142" creationId="{00000000-0000-0000-0000-000000000000}"/>
          </ac:spMkLst>
        </pc:spChg>
        <pc:spChg chg="mod">
          <ac:chgData name="Evie Kouroumichaki" userId="90690b8c-a8f4-47b3-95bb-f45b0ed61a94" providerId="ADAL" clId="{01F1FB9D-A55B-4BD5-A4A5-074F552EDD86}" dt="2024-07-09T10:31:45.404" v="9595" actId="1076"/>
          <ac:spMkLst>
            <pc:docMk/>
            <pc:sldMk cId="0" sldId="269"/>
            <ac:spMk id="143" creationId="{00000000-0000-0000-0000-000000000000}"/>
          </ac:spMkLst>
        </pc:spChg>
      </pc:sldChg>
      <pc:sldChg chg="modSp mod">
        <pc:chgData name="Evie Kouroumichaki" userId="90690b8c-a8f4-47b3-95bb-f45b0ed61a94" providerId="ADAL" clId="{01F1FB9D-A55B-4BD5-A4A5-074F552EDD86}" dt="2024-07-09T10:18:20.005" v="9555" actId="207"/>
        <pc:sldMkLst>
          <pc:docMk/>
          <pc:sldMk cId="0" sldId="271"/>
        </pc:sldMkLst>
        <pc:spChg chg="mod">
          <ac:chgData name="Evie Kouroumichaki" userId="90690b8c-a8f4-47b3-95bb-f45b0ed61a94" providerId="ADAL" clId="{01F1FB9D-A55B-4BD5-A4A5-074F552EDD86}" dt="2024-07-09T10:18:20.005" v="9555" actId="207"/>
          <ac:spMkLst>
            <pc:docMk/>
            <pc:sldMk cId="0" sldId="271"/>
            <ac:spMk id="153" creationId="{00000000-0000-0000-0000-000000000000}"/>
          </ac:spMkLst>
        </pc:spChg>
      </pc:sldChg>
      <pc:sldChg chg="addSp delSp modSp mod">
        <pc:chgData name="Evie Kouroumichaki" userId="90690b8c-a8f4-47b3-95bb-f45b0ed61a94" providerId="ADAL" clId="{01F1FB9D-A55B-4BD5-A4A5-074F552EDD86}" dt="2024-07-09T14:12:32.708" v="10747" actId="20577"/>
        <pc:sldMkLst>
          <pc:docMk/>
          <pc:sldMk cId="3264727296" sldId="274"/>
        </pc:sldMkLst>
        <pc:spChg chg="add del mod">
          <ac:chgData name="Evie Kouroumichaki" userId="90690b8c-a8f4-47b3-95bb-f45b0ed61a94" providerId="ADAL" clId="{01F1FB9D-A55B-4BD5-A4A5-074F552EDD86}" dt="2024-06-26T13:59:25.713" v="5837" actId="14100"/>
          <ac:spMkLst>
            <pc:docMk/>
            <pc:sldMk cId="3264727296" sldId="274"/>
            <ac:spMk id="2" creationId="{43856D41-DB5C-48F9-C260-9BE653EA4C15}"/>
          </ac:spMkLst>
        </pc:spChg>
        <pc:spChg chg="add del mod">
          <ac:chgData name="Evie Kouroumichaki" userId="90690b8c-a8f4-47b3-95bb-f45b0ed61a94" providerId="ADAL" clId="{01F1FB9D-A55B-4BD5-A4A5-074F552EDD86}" dt="2024-06-27T12:01:30.781" v="6121" actId="1076"/>
          <ac:spMkLst>
            <pc:docMk/>
            <pc:sldMk cId="3264727296" sldId="274"/>
            <ac:spMk id="3" creationId="{043DCCFE-323E-B989-AE7C-5D7C0DD02CB7}"/>
          </ac:spMkLst>
        </pc:spChg>
        <pc:spChg chg="mod">
          <ac:chgData name="Evie Kouroumichaki" userId="90690b8c-a8f4-47b3-95bb-f45b0ed61a94" providerId="ADAL" clId="{01F1FB9D-A55B-4BD5-A4A5-074F552EDD86}" dt="2024-07-09T14:12:32.708" v="10747" actId="20577"/>
          <ac:spMkLst>
            <pc:docMk/>
            <pc:sldMk cId="3264727296" sldId="274"/>
            <ac:spMk id="94" creationId="{00000000-0000-0000-0000-000000000000}"/>
          </ac:spMkLst>
        </pc:spChg>
        <pc:graphicFrameChg chg="add mod">
          <ac:chgData name="Evie Kouroumichaki" userId="90690b8c-a8f4-47b3-95bb-f45b0ed61a94" providerId="ADAL" clId="{01F1FB9D-A55B-4BD5-A4A5-074F552EDD86}" dt="2024-06-26T13:56:16.008" v="5725" actId="12084"/>
          <ac:graphicFrameMkLst>
            <pc:docMk/>
            <pc:sldMk cId="3264727296" sldId="274"/>
            <ac:graphicFrameMk id="3" creationId="{FBECC8E8-5E55-9197-CD3A-41D35F981622}"/>
          </ac:graphicFrameMkLst>
        </pc:graphicFrameChg>
        <pc:graphicFrameChg chg="add mod modGraphic">
          <ac:chgData name="Evie Kouroumichaki" userId="90690b8c-a8f4-47b3-95bb-f45b0ed61a94" providerId="ADAL" clId="{01F1FB9D-A55B-4BD5-A4A5-074F552EDD86}" dt="2024-06-27T12:11:40.103" v="6208" actId="20577"/>
          <ac:graphicFrameMkLst>
            <pc:docMk/>
            <pc:sldMk cId="3264727296" sldId="274"/>
            <ac:graphicFrameMk id="4" creationId="{5353CA70-E89C-F16A-F331-B440A306B7B7}"/>
          </ac:graphicFrameMkLst>
        </pc:graphicFrameChg>
      </pc:sldChg>
      <pc:sldChg chg="modSp mod ord addCm">
        <pc:chgData name="Evie Kouroumichaki" userId="90690b8c-a8f4-47b3-95bb-f45b0ed61a94" providerId="ADAL" clId="{01F1FB9D-A55B-4BD5-A4A5-074F552EDD86}" dt="2024-07-09T14:19:06.378" v="11396"/>
        <pc:sldMkLst>
          <pc:docMk/>
          <pc:sldMk cId="3482876935" sldId="275"/>
        </pc:sldMkLst>
        <pc:spChg chg="mod">
          <ac:chgData name="Evie Kouroumichaki" userId="90690b8c-a8f4-47b3-95bb-f45b0ed61a94" providerId="ADAL" clId="{01F1FB9D-A55B-4BD5-A4A5-074F552EDD86}" dt="2024-07-09T14:13:02.445" v="10765" actId="20577"/>
          <ac:spMkLst>
            <pc:docMk/>
            <pc:sldMk cId="3482876935" sldId="275"/>
            <ac:spMk id="94" creationId="{00000000-0000-0000-0000-000000000000}"/>
          </ac:spMkLst>
        </pc:spChg>
        <pc:spChg chg="mod">
          <ac:chgData name="Evie Kouroumichaki" userId="90690b8c-a8f4-47b3-95bb-f45b0ed61a94" providerId="ADAL" clId="{01F1FB9D-A55B-4BD5-A4A5-074F552EDD86}" dt="2024-07-09T14:17:42.382" v="11395" actId="20577"/>
          <ac:spMkLst>
            <pc:docMk/>
            <pc:sldMk cId="3482876935" sldId="275"/>
            <ac:spMk id="95" creationId="{00000000-0000-0000-0000-000000000000}"/>
          </ac:spMkLst>
        </pc:spChg>
        <pc:extLst>
          <p:ext xmlns:p="http://schemas.openxmlformats.org/presentationml/2006/main" uri="{D6D511B9-2390-475A-947B-AFAB55BFBCF1}">
            <pc226:cmChg xmlns:pc226="http://schemas.microsoft.com/office/powerpoint/2022/06/main/command" chg="add">
              <pc226:chgData name="Evie Kouroumichaki" userId="90690b8c-a8f4-47b3-95bb-f45b0ed61a94" providerId="ADAL" clId="{01F1FB9D-A55B-4BD5-A4A5-074F552EDD86}" dt="2024-07-09T14:19:06.378" v="11396"/>
              <pc2:cmMkLst xmlns:pc2="http://schemas.microsoft.com/office/powerpoint/2019/9/main/command">
                <pc:docMk/>
                <pc:sldMk cId="3482876935" sldId="275"/>
                <pc2:cmMk id="{710A6AB9-F766-4EF9-A82B-70FF9A7E0DF7}"/>
              </pc2:cmMkLst>
            </pc226:cmChg>
          </p:ext>
        </pc:extLst>
      </pc:sldChg>
      <pc:sldChg chg="addSp delSp modSp mod ord modClrScheme chgLayout">
        <pc:chgData name="Evie Kouroumichaki" userId="90690b8c-a8f4-47b3-95bb-f45b0ed61a94" providerId="ADAL" clId="{01F1FB9D-A55B-4BD5-A4A5-074F552EDD86}" dt="2024-07-09T12:31:28.978" v="10695"/>
        <pc:sldMkLst>
          <pc:docMk/>
          <pc:sldMk cId="4047246603" sldId="276"/>
        </pc:sldMkLst>
        <pc:spChg chg="add del mod">
          <ac:chgData name="Evie Kouroumichaki" userId="90690b8c-a8f4-47b3-95bb-f45b0ed61a94" providerId="ADAL" clId="{01F1FB9D-A55B-4BD5-A4A5-074F552EDD86}" dt="2024-07-09T10:08:00.470" v="9494" actId="478"/>
          <ac:spMkLst>
            <pc:docMk/>
            <pc:sldMk cId="4047246603" sldId="276"/>
            <ac:spMk id="3" creationId="{AF665DA8-59BB-17D1-B560-A186D0997CB7}"/>
          </ac:spMkLst>
        </pc:spChg>
        <pc:spChg chg="add del mod">
          <ac:chgData name="Evie Kouroumichaki" userId="90690b8c-a8f4-47b3-95bb-f45b0ed61a94" providerId="ADAL" clId="{01F1FB9D-A55B-4BD5-A4A5-074F552EDD86}" dt="2024-07-09T10:08:12.772" v="9499" actId="478"/>
          <ac:spMkLst>
            <pc:docMk/>
            <pc:sldMk cId="4047246603" sldId="276"/>
            <ac:spMk id="5" creationId="{7CEBFE47-0AA0-F11A-ED07-780C2D03F895}"/>
          </ac:spMkLst>
        </pc:spChg>
        <pc:spChg chg="mod">
          <ac:chgData name="Evie Kouroumichaki" userId="90690b8c-a8f4-47b3-95bb-f45b0ed61a94" providerId="ADAL" clId="{01F1FB9D-A55B-4BD5-A4A5-074F552EDD86}" dt="2024-07-09T10:09:26.826" v="9512" actId="122"/>
          <ac:spMkLst>
            <pc:docMk/>
            <pc:sldMk cId="4047246603" sldId="276"/>
            <ac:spMk id="94" creationId="{00000000-0000-0000-0000-000000000000}"/>
          </ac:spMkLst>
        </pc:spChg>
        <pc:spChg chg="add del mod">
          <ac:chgData name="Evie Kouroumichaki" userId="90690b8c-a8f4-47b3-95bb-f45b0ed61a94" providerId="ADAL" clId="{01F1FB9D-A55B-4BD5-A4A5-074F552EDD86}" dt="2024-07-09T10:08:25.643" v="9500" actId="26606"/>
          <ac:spMkLst>
            <pc:docMk/>
            <pc:sldMk cId="4047246603" sldId="276"/>
            <ac:spMk id="95" creationId="{00000000-0000-0000-0000-000000000000}"/>
          </ac:spMkLst>
        </pc:spChg>
        <pc:spChg chg="del mod replId">
          <ac:chgData name="Evie Kouroumichaki" userId="90690b8c-a8f4-47b3-95bb-f45b0ed61a94" providerId="ADAL" clId="{01F1FB9D-A55B-4BD5-A4A5-074F552EDD86}" dt="2024-07-09T10:04:28.123" v="9417" actId="26606"/>
          <ac:spMkLst>
            <pc:docMk/>
            <pc:sldMk cId="4047246603" sldId="276"/>
            <ac:spMk id="97" creationId="{00000000-0000-0000-0000-000000000000}"/>
          </ac:spMkLst>
        </pc:spChg>
        <pc:spChg chg="add del mod">
          <ac:chgData name="Evie Kouroumichaki" userId="90690b8c-a8f4-47b3-95bb-f45b0ed61a94" providerId="ADAL" clId="{01F1FB9D-A55B-4BD5-A4A5-074F552EDD86}" dt="2024-07-09T10:08:11.500" v="9498" actId="478"/>
          <ac:spMkLst>
            <pc:docMk/>
            <pc:sldMk cId="4047246603" sldId="276"/>
            <ac:spMk id="100" creationId="{C5835A97-A697-BF44-7FFE-FBE9906A679B}"/>
          </ac:spMkLst>
        </pc:spChg>
        <pc:spChg chg="add del mod">
          <ac:chgData name="Evie Kouroumichaki" userId="90690b8c-a8f4-47b3-95bb-f45b0ed61a94" providerId="ADAL" clId="{01F1FB9D-A55B-4BD5-A4A5-074F552EDD86}" dt="2024-07-09T10:07:57.213" v="9493" actId="478"/>
          <ac:spMkLst>
            <pc:docMk/>
            <pc:sldMk cId="4047246603" sldId="276"/>
            <ac:spMk id="102" creationId="{708EC8BC-4E62-469A-E3A2-368DC952ABC8}"/>
          </ac:spMkLst>
        </pc:spChg>
        <pc:spChg chg="add del mod">
          <ac:chgData name="Evie Kouroumichaki" userId="90690b8c-a8f4-47b3-95bb-f45b0ed61a94" providerId="ADAL" clId="{01F1FB9D-A55B-4BD5-A4A5-074F552EDD86}" dt="2024-07-09T10:07:53.804" v="9492" actId="478"/>
          <ac:spMkLst>
            <pc:docMk/>
            <pc:sldMk cId="4047246603" sldId="276"/>
            <ac:spMk id="104" creationId="{39CD1C64-40E7-BD0D-CE5F-A26E62227340}"/>
          </ac:spMkLst>
        </pc:spChg>
        <pc:graphicFrameChg chg="add mod">
          <ac:chgData name="Evie Kouroumichaki" userId="90690b8c-a8f4-47b3-95bb-f45b0ed61a94" providerId="ADAL" clId="{01F1FB9D-A55B-4BD5-A4A5-074F552EDD86}" dt="2024-07-09T12:31:28.978" v="10695"/>
          <ac:graphicFrameMkLst>
            <pc:docMk/>
            <pc:sldMk cId="4047246603" sldId="276"/>
            <ac:graphicFrameMk id="98" creationId="{F7373087-3DF6-D359-D206-EB18DF4D2B53}"/>
          </ac:graphicFrameMkLst>
        </pc:graphicFrameChg>
      </pc:sldChg>
      <pc:sldChg chg="modSp add mod ord addCm">
        <pc:chgData name="Evie Kouroumichaki" userId="90690b8c-a8f4-47b3-95bb-f45b0ed61a94" providerId="ADAL" clId="{01F1FB9D-A55B-4BD5-A4A5-074F552EDD86}" dt="2024-07-09T10:59:29.098" v="9620" actId="20577"/>
        <pc:sldMkLst>
          <pc:docMk/>
          <pc:sldMk cId="4119404615" sldId="277"/>
        </pc:sldMkLst>
        <pc:spChg chg="mod">
          <ac:chgData name="Evie Kouroumichaki" userId="90690b8c-a8f4-47b3-95bb-f45b0ed61a94" providerId="ADAL" clId="{01F1FB9D-A55B-4BD5-A4A5-074F552EDD86}" dt="2024-06-26T09:21:05.984" v="5345" actId="20577"/>
          <ac:spMkLst>
            <pc:docMk/>
            <pc:sldMk cId="4119404615" sldId="277"/>
            <ac:spMk id="94" creationId="{00000000-0000-0000-0000-000000000000}"/>
          </ac:spMkLst>
        </pc:spChg>
        <pc:graphicFrameChg chg="mod modGraphic">
          <ac:chgData name="Evie Kouroumichaki" userId="90690b8c-a8f4-47b3-95bb-f45b0ed61a94" providerId="ADAL" clId="{01F1FB9D-A55B-4BD5-A4A5-074F552EDD86}" dt="2024-07-09T10:59:29.098" v="9620" actId="20577"/>
          <ac:graphicFrameMkLst>
            <pc:docMk/>
            <pc:sldMk cId="4119404615" sldId="277"/>
            <ac:graphicFrameMk id="3" creationId="{2355509D-972B-B28D-6D9C-0EC69452EDEE}"/>
          </ac:graphicFrameMkLst>
        </pc:graphicFrameChg>
        <pc:extLst>
          <p:ext xmlns:p="http://schemas.openxmlformats.org/presentationml/2006/main" uri="{D6D511B9-2390-475A-947B-AFAB55BFBCF1}">
            <pc226:cmChg xmlns:pc226="http://schemas.microsoft.com/office/powerpoint/2022/06/main/command" chg="add">
              <pc226:chgData name="Evie Kouroumichaki" userId="90690b8c-a8f4-47b3-95bb-f45b0ed61a94" providerId="ADAL" clId="{01F1FB9D-A55B-4BD5-A4A5-074F552EDD86}" dt="2024-06-26T09:20:48.403" v="5332"/>
              <pc2:cmMkLst xmlns:pc2="http://schemas.microsoft.com/office/powerpoint/2019/9/main/command">
                <pc:docMk/>
                <pc:sldMk cId="4119404615" sldId="277"/>
                <pc2:cmMk id="{71470982-24AE-4EBC-9D52-A553D59C8F1B}"/>
              </pc2:cmMkLst>
            </pc226:cmChg>
          </p:ext>
        </pc:extLst>
      </pc:sldChg>
      <pc:sldChg chg="add del">
        <pc:chgData name="Evie Kouroumichaki" userId="90690b8c-a8f4-47b3-95bb-f45b0ed61a94" providerId="ADAL" clId="{01F1FB9D-A55B-4BD5-A4A5-074F552EDD86}" dt="2024-06-04T07:50:13.014" v="15" actId="2696"/>
        <pc:sldMkLst>
          <pc:docMk/>
          <pc:sldMk cId="1163025388" sldId="278"/>
        </pc:sldMkLst>
      </pc:sldChg>
      <pc:sldChg chg="addSp delSp modSp new mod ord modClrScheme chgLayout">
        <pc:chgData name="Evie Kouroumichaki" userId="90690b8c-a8f4-47b3-95bb-f45b0ed61a94" providerId="ADAL" clId="{01F1FB9D-A55B-4BD5-A4A5-074F552EDD86}" dt="2024-07-09T10:07:05.085" v="9473" actId="20577"/>
        <pc:sldMkLst>
          <pc:docMk/>
          <pc:sldMk cId="1205769401" sldId="278"/>
        </pc:sldMkLst>
        <pc:spChg chg="mod ord">
          <ac:chgData name="Evie Kouroumichaki" userId="90690b8c-a8f4-47b3-95bb-f45b0ed61a94" providerId="ADAL" clId="{01F1FB9D-A55B-4BD5-A4A5-074F552EDD86}" dt="2024-07-09T10:07:05.085" v="9473" actId="20577"/>
          <ac:spMkLst>
            <pc:docMk/>
            <pc:sldMk cId="1205769401" sldId="278"/>
            <ac:spMk id="2" creationId="{5CF32ECC-131F-5B60-150B-B35FF4963CF6}"/>
          </ac:spMkLst>
        </pc:spChg>
        <pc:spChg chg="add del mod ord">
          <ac:chgData name="Evie Kouroumichaki" userId="90690b8c-a8f4-47b3-95bb-f45b0ed61a94" providerId="ADAL" clId="{01F1FB9D-A55B-4BD5-A4A5-074F552EDD86}" dt="2024-06-04T08:48:14.219" v="986" actId="26606"/>
          <ac:spMkLst>
            <pc:docMk/>
            <pc:sldMk cId="1205769401" sldId="278"/>
            <ac:spMk id="3" creationId="{796521E9-DF97-5B15-BC47-8ACED8D262C4}"/>
          </ac:spMkLst>
        </pc:spChg>
        <pc:spChg chg="add del mod ord">
          <ac:chgData name="Evie Kouroumichaki" userId="90690b8c-a8f4-47b3-95bb-f45b0ed61a94" providerId="ADAL" clId="{01F1FB9D-A55B-4BD5-A4A5-074F552EDD86}" dt="2024-06-04T08:48:14.219" v="986" actId="26606"/>
          <ac:spMkLst>
            <pc:docMk/>
            <pc:sldMk cId="1205769401" sldId="278"/>
            <ac:spMk id="4" creationId="{5E6F7BCB-3039-07AD-A4E2-D5265F2A559F}"/>
          </ac:spMkLst>
        </pc:spChg>
        <pc:spChg chg="add del mod ord">
          <ac:chgData name="Evie Kouroumichaki" userId="90690b8c-a8f4-47b3-95bb-f45b0ed61a94" providerId="ADAL" clId="{01F1FB9D-A55B-4BD5-A4A5-074F552EDD86}" dt="2024-06-04T08:48:14.219" v="986" actId="26606"/>
          <ac:spMkLst>
            <pc:docMk/>
            <pc:sldMk cId="1205769401" sldId="278"/>
            <ac:spMk id="5" creationId="{37ADE087-B858-42D9-5029-85274FAACBDB}"/>
          </ac:spMkLst>
        </pc:spChg>
        <pc:spChg chg="add del mod ord">
          <ac:chgData name="Evie Kouroumichaki" userId="90690b8c-a8f4-47b3-95bb-f45b0ed61a94" providerId="ADAL" clId="{01F1FB9D-A55B-4BD5-A4A5-074F552EDD86}" dt="2024-06-04T08:48:14.219" v="986" actId="26606"/>
          <ac:spMkLst>
            <pc:docMk/>
            <pc:sldMk cId="1205769401" sldId="278"/>
            <ac:spMk id="6" creationId="{C65F4737-AB56-3897-3EA3-762778E67281}"/>
          </ac:spMkLst>
        </pc:spChg>
        <pc:spChg chg="add del mod">
          <ac:chgData name="Evie Kouroumichaki" userId="90690b8c-a8f4-47b3-95bb-f45b0ed61a94" providerId="ADAL" clId="{01F1FB9D-A55B-4BD5-A4A5-074F552EDD86}" dt="2024-06-04T08:48:22.183" v="988" actId="26606"/>
          <ac:spMkLst>
            <pc:docMk/>
            <pc:sldMk cId="1205769401" sldId="278"/>
            <ac:spMk id="11" creationId="{3E1C6FFC-0CFC-4369-9E68-23C8A3CDCD13}"/>
          </ac:spMkLst>
        </pc:spChg>
        <pc:spChg chg="add del mod">
          <ac:chgData name="Evie Kouroumichaki" userId="90690b8c-a8f4-47b3-95bb-f45b0ed61a94" providerId="ADAL" clId="{01F1FB9D-A55B-4BD5-A4A5-074F552EDD86}" dt="2024-06-04T08:48:22.183" v="988" actId="26606"/>
          <ac:spMkLst>
            <pc:docMk/>
            <pc:sldMk cId="1205769401" sldId="278"/>
            <ac:spMk id="13" creationId="{E60D8640-8D4F-1969-8667-9B9B1D7CDC5C}"/>
          </ac:spMkLst>
        </pc:spChg>
        <pc:spChg chg="add mod">
          <ac:chgData name="Evie Kouroumichaki" userId="90690b8c-a8f4-47b3-95bb-f45b0ed61a94" providerId="ADAL" clId="{01F1FB9D-A55B-4BD5-A4A5-074F552EDD86}" dt="2024-06-05T08:49:47.610" v="3513" actId="27636"/>
          <ac:spMkLst>
            <pc:docMk/>
            <pc:sldMk cId="1205769401" sldId="278"/>
            <ac:spMk id="18" creationId="{F7647FEE-38C4-70B1-8801-425C9FC319F2}"/>
          </ac:spMkLst>
        </pc:spChg>
        <pc:spChg chg="add mod">
          <ac:chgData name="Evie Kouroumichaki" userId="90690b8c-a8f4-47b3-95bb-f45b0ed61a94" providerId="ADAL" clId="{01F1FB9D-A55B-4BD5-A4A5-074F552EDD86}" dt="2024-06-05T08:50:41.231" v="3520" actId="20577"/>
          <ac:spMkLst>
            <pc:docMk/>
            <pc:sldMk cId="1205769401" sldId="278"/>
            <ac:spMk id="20" creationId="{7A5C2E2B-029A-A1A0-9B72-FCE36BEB10F3}"/>
          </ac:spMkLst>
        </pc:spChg>
        <pc:spChg chg="add mod">
          <ac:chgData name="Evie Kouroumichaki" userId="90690b8c-a8f4-47b3-95bb-f45b0ed61a94" providerId="ADAL" clId="{01F1FB9D-A55B-4BD5-A4A5-074F552EDD86}" dt="2024-06-05T08:49:50.532" v="3515" actId="1076"/>
          <ac:spMkLst>
            <pc:docMk/>
            <pc:sldMk cId="1205769401" sldId="278"/>
            <ac:spMk id="22" creationId="{6EB36BE2-E83A-5DF9-CDB9-936F46220A61}"/>
          </ac:spMkLst>
        </pc:spChg>
        <pc:spChg chg="add mod">
          <ac:chgData name="Evie Kouroumichaki" userId="90690b8c-a8f4-47b3-95bb-f45b0ed61a94" providerId="ADAL" clId="{01F1FB9D-A55B-4BD5-A4A5-074F552EDD86}" dt="2024-06-05T08:51:21.282" v="3605" actId="207"/>
          <ac:spMkLst>
            <pc:docMk/>
            <pc:sldMk cId="1205769401" sldId="278"/>
            <ac:spMk id="24" creationId="{043BA053-CCE9-29BF-C1D2-784961BC890D}"/>
          </ac:spMkLst>
        </pc:spChg>
      </pc:sldChg>
      <pc:sldChg chg="addSp delSp modSp add mod modClrScheme chgLayout">
        <pc:chgData name="Evie Kouroumichaki" userId="90690b8c-a8f4-47b3-95bb-f45b0ed61a94" providerId="ADAL" clId="{01F1FB9D-A55B-4BD5-A4A5-074F552EDD86}" dt="2024-07-09T10:29:33.773" v="9583" actId="478"/>
        <pc:sldMkLst>
          <pc:docMk/>
          <pc:sldMk cId="3291107908" sldId="279"/>
        </pc:sldMkLst>
        <pc:spChg chg="mod ord">
          <ac:chgData name="Evie Kouroumichaki" userId="90690b8c-a8f4-47b3-95bb-f45b0ed61a94" providerId="ADAL" clId="{01F1FB9D-A55B-4BD5-A4A5-074F552EDD86}" dt="2024-07-09T10:07:08.347" v="9475" actId="20577"/>
          <ac:spMkLst>
            <pc:docMk/>
            <pc:sldMk cId="3291107908" sldId="279"/>
            <ac:spMk id="2" creationId="{5CF32ECC-131F-5B60-150B-B35FF4963CF6}"/>
          </ac:spMkLst>
        </pc:spChg>
        <pc:spChg chg="add mod ord">
          <ac:chgData name="Evie Kouroumichaki" userId="90690b8c-a8f4-47b3-95bb-f45b0ed61a94" providerId="ADAL" clId="{01F1FB9D-A55B-4BD5-A4A5-074F552EDD86}" dt="2024-06-06T13:09:49.013" v="4807" actId="1076"/>
          <ac:spMkLst>
            <pc:docMk/>
            <pc:sldMk cId="3291107908" sldId="279"/>
            <ac:spMk id="3" creationId="{C100DD60-0996-C755-37EE-B8D4F1E3C934}"/>
          </ac:spMkLst>
        </pc:spChg>
        <pc:spChg chg="add mod ord">
          <ac:chgData name="Evie Kouroumichaki" userId="90690b8c-a8f4-47b3-95bb-f45b0ed61a94" providerId="ADAL" clId="{01F1FB9D-A55B-4BD5-A4A5-074F552EDD86}" dt="2024-06-19T06:49:18.740" v="5267" actId="403"/>
          <ac:spMkLst>
            <pc:docMk/>
            <pc:sldMk cId="3291107908" sldId="279"/>
            <ac:spMk id="4" creationId="{B70D3E16-A9B5-5ACC-ED86-D4E36214BC0D}"/>
          </ac:spMkLst>
        </pc:spChg>
        <pc:spChg chg="add mod ord">
          <ac:chgData name="Evie Kouroumichaki" userId="90690b8c-a8f4-47b3-95bb-f45b0ed61a94" providerId="ADAL" clId="{01F1FB9D-A55B-4BD5-A4A5-074F552EDD86}" dt="2024-06-06T13:09:53.693" v="4808" actId="1076"/>
          <ac:spMkLst>
            <pc:docMk/>
            <pc:sldMk cId="3291107908" sldId="279"/>
            <ac:spMk id="5" creationId="{1BCFF4BB-61DE-D891-12CC-0BFE6F835EEB}"/>
          </ac:spMkLst>
        </pc:spChg>
        <pc:spChg chg="add mod ord">
          <ac:chgData name="Evie Kouroumichaki" userId="90690b8c-a8f4-47b3-95bb-f45b0ed61a94" providerId="ADAL" clId="{01F1FB9D-A55B-4BD5-A4A5-074F552EDD86}" dt="2024-07-03T13:00:20.091" v="7360" actId="20577"/>
          <ac:spMkLst>
            <pc:docMk/>
            <pc:sldMk cId="3291107908" sldId="279"/>
            <ac:spMk id="6" creationId="{D7C529DA-63E6-65AC-4957-86ADD6D18D85}"/>
          </ac:spMkLst>
        </pc:spChg>
        <pc:graphicFrameChg chg="add del">
          <ac:chgData name="Evie Kouroumichaki" userId="90690b8c-a8f4-47b3-95bb-f45b0ed61a94" providerId="ADAL" clId="{01F1FB9D-A55B-4BD5-A4A5-074F552EDD86}" dt="2024-06-06T13:51:08.284" v="4811" actId="478"/>
          <ac:graphicFrameMkLst>
            <pc:docMk/>
            <pc:sldMk cId="3291107908" sldId="279"/>
            <ac:graphicFrameMk id="9" creationId="{A5FE13EA-4A06-715E-16B6-C55BA1AD1536}"/>
          </ac:graphicFrameMkLst>
        </pc:graphicFrameChg>
        <pc:picChg chg="add del mod">
          <ac:chgData name="Evie Kouroumichaki" userId="90690b8c-a8f4-47b3-95bb-f45b0ed61a94" providerId="ADAL" clId="{01F1FB9D-A55B-4BD5-A4A5-074F552EDD86}" dt="2024-07-09T10:29:33.773" v="9583" actId="478"/>
          <ac:picMkLst>
            <pc:docMk/>
            <pc:sldMk cId="3291107908" sldId="279"/>
            <ac:picMk id="8" creationId="{D4FAD26E-264F-5305-4881-B6D63A5D2106}"/>
          </ac:picMkLst>
        </pc:picChg>
      </pc:sldChg>
      <pc:sldChg chg="addSp modSp add mod modClrScheme chgLayout">
        <pc:chgData name="Evie Kouroumichaki" userId="90690b8c-a8f4-47b3-95bb-f45b0ed61a94" providerId="ADAL" clId="{01F1FB9D-A55B-4BD5-A4A5-074F552EDD86}" dt="2024-07-09T10:07:38.804" v="9487" actId="14100"/>
        <pc:sldMkLst>
          <pc:docMk/>
          <pc:sldMk cId="2017107348" sldId="280"/>
        </pc:sldMkLst>
        <pc:spChg chg="mod ord">
          <ac:chgData name="Evie Kouroumichaki" userId="90690b8c-a8f4-47b3-95bb-f45b0ed61a94" providerId="ADAL" clId="{01F1FB9D-A55B-4BD5-A4A5-074F552EDD86}" dt="2024-07-09T10:07:38.804" v="9487" actId="14100"/>
          <ac:spMkLst>
            <pc:docMk/>
            <pc:sldMk cId="2017107348" sldId="280"/>
            <ac:spMk id="2" creationId="{5CF32ECC-131F-5B60-150B-B35FF4963CF6}"/>
          </ac:spMkLst>
        </pc:spChg>
        <pc:spChg chg="add mod ord">
          <ac:chgData name="Evie Kouroumichaki" userId="90690b8c-a8f4-47b3-95bb-f45b0ed61a94" providerId="ADAL" clId="{01F1FB9D-A55B-4BD5-A4A5-074F552EDD86}" dt="2024-06-04T09:58:33.414" v="2930" actId="115"/>
          <ac:spMkLst>
            <pc:docMk/>
            <pc:sldMk cId="2017107348" sldId="280"/>
            <ac:spMk id="3" creationId="{DE9E10CB-F950-A97B-8D3D-FACA8F5EB5FA}"/>
          </ac:spMkLst>
        </pc:spChg>
        <pc:spChg chg="add mod ord">
          <ac:chgData name="Evie Kouroumichaki" userId="90690b8c-a8f4-47b3-95bb-f45b0ed61a94" providerId="ADAL" clId="{01F1FB9D-A55B-4BD5-A4A5-074F552EDD86}" dt="2024-06-26T09:16:26.201" v="5311" actId="20577"/>
          <ac:spMkLst>
            <pc:docMk/>
            <pc:sldMk cId="2017107348" sldId="280"/>
            <ac:spMk id="4" creationId="{20186EAB-57E1-02F9-DD1D-A9FA25E00ACF}"/>
          </ac:spMkLst>
        </pc:spChg>
        <pc:spChg chg="add mod ord">
          <ac:chgData name="Evie Kouroumichaki" userId="90690b8c-a8f4-47b3-95bb-f45b0ed61a94" providerId="ADAL" clId="{01F1FB9D-A55B-4BD5-A4A5-074F552EDD86}" dt="2024-06-04T09:58:37.430" v="2932" actId="122"/>
          <ac:spMkLst>
            <pc:docMk/>
            <pc:sldMk cId="2017107348" sldId="280"/>
            <ac:spMk id="5" creationId="{2FEB880A-9848-CF41-7817-2A5162048103}"/>
          </ac:spMkLst>
        </pc:spChg>
        <pc:spChg chg="add mod ord">
          <ac:chgData name="Evie Kouroumichaki" userId="90690b8c-a8f4-47b3-95bb-f45b0ed61a94" providerId="ADAL" clId="{01F1FB9D-A55B-4BD5-A4A5-074F552EDD86}" dt="2024-06-26T09:16:31.409" v="5312" actId="20577"/>
          <ac:spMkLst>
            <pc:docMk/>
            <pc:sldMk cId="2017107348" sldId="280"/>
            <ac:spMk id="6" creationId="{70C720E3-8506-F908-C582-83E9C4EE5242}"/>
          </ac:spMkLst>
        </pc:spChg>
      </pc:sldChg>
      <pc:sldChg chg="addSp delSp modSp add mod ord modClrScheme chgLayout">
        <pc:chgData name="Evie Kouroumichaki" userId="90690b8c-a8f4-47b3-95bb-f45b0ed61a94" providerId="ADAL" clId="{01F1FB9D-A55B-4BD5-A4A5-074F552EDD86}" dt="2024-06-04T09:55:21.779" v="2903" actId="20577"/>
        <pc:sldMkLst>
          <pc:docMk/>
          <pc:sldMk cId="553593988" sldId="281"/>
        </pc:sldMkLst>
        <pc:spChg chg="mod ord">
          <ac:chgData name="Evie Kouroumichaki" userId="90690b8c-a8f4-47b3-95bb-f45b0ed61a94" providerId="ADAL" clId="{01F1FB9D-A55B-4BD5-A4A5-074F552EDD86}" dt="2024-06-04T09:54:55.175" v="2829" actId="20577"/>
          <ac:spMkLst>
            <pc:docMk/>
            <pc:sldMk cId="553593988" sldId="281"/>
            <ac:spMk id="2" creationId="{5CF32ECC-131F-5B60-150B-B35FF4963CF6}"/>
          </ac:spMkLst>
        </pc:spChg>
        <pc:spChg chg="add del mod ord">
          <ac:chgData name="Evie Kouroumichaki" userId="90690b8c-a8f4-47b3-95bb-f45b0ed61a94" providerId="ADAL" clId="{01F1FB9D-A55B-4BD5-A4A5-074F552EDD86}" dt="2024-06-04T09:44:31.621" v="2127" actId="26606"/>
          <ac:spMkLst>
            <pc:docMk/>
            <pc:sldMk cId="553593988" sldId="281"/>
            <ac:spMk id="3" creationId="{FC5B347D-0F6B-2E36-096C-E667C38774F4}"/>
          </ac:spMkLst>
        </pc:spChg>
        <pc:spChg chg="add mod">
          <ac:chgData name="Evie Kouroumichaki" userId="90690b8c-a8f4-47b3-95bb-f45b0ed61a94" providerId="ADAL" clId="{01F1FB9D-A55B-4BD5-A4A5-074F552EDD86}" dt="2024-06-04T09:55:21.779" v="2903" actId="20577"/>
          <ac:spMkLst>
            <pc:docMk/>
            <pc:sldMk cId="553593988" sldId="281"/>
            <ac:spMk id="8" creationId="{BEFB918E-F43C-7CEC-ED86-83FF92214E4E}"/>
          </ac:spMkLst>
        </pc:spChg>
      </pc:sldChg>
      <pc:sldChg chg="addSp modSp add del mod ord modClrScheme chgLayout">
        <pc:chgData name="Evie Kouroumichaki" userId="90690b8c-a8f4-47b3-95bb-f45b0ed61a94" providerId="ADAL" clId="{01F1FB9D-A55B-4BD5-A4A5-074F552EDD86}" dt="2024-06-06T11:18:20.857" v="4577" actId="47"/>
        <pc:sldMkLst>
          <pc:docMk/>
          <pc:sldMk cId="254093044" sldId="282"/>
        </pc:sldMkLst>
        <pc:spChg chg="mod ord">
          <ac:chgData name="Evie Kouroumichaki" userId="90690b8c-a8f4-47b3-95bb-f45b0ed61a94" providerId="ADAL" clId="{01F1FB9D-A55B-4BD5-A4A5-074F552EDD86}" dt="2024-06-04T09:49:48.803" v="2647" actId="20577"/>
          <ac:spMkLst>
            <pc:docMk/>
            <pc:sldMk cId="254093044" sldId="282"/>
            <ac:spMk id="2" creationId="{5CF32ECC-131F-5B60-150B-B35FF4963CF6}"/>
          </ac:spMkLst>
        </pc:spChg>
        <pc:spChg chg="add mod ord">
          <ac:chgData name="Evie Kouroumichaki" userId="90690b8c-a8f4-47b3-95bb-f45b0ed61a94" providerId="ADAL" clId="{01F1FB9D-A55B-4BD5-A4A5-074F552EDD86}" dt="2024-06-06T11:15:18.960" v="4576" actId="20577"/>
          <ac:spMkLst>
            <pc:docMk/>
            <pc:sldMk cId="254093044" sldId="282"/>
            <ac:spMk id="3" creationId="{6D457B28-7415-6F97-7BA7-02DD16BFC879}"/>
          </ac:spMkLst>
        </pc:spChg>
      </pc:sldChg>
      <pc:sldChg chg="addSp delSp modSp add mod ord modClrScheme addCm modCm chgLayout">
        <pc:chgData name="Evie Kouroumichaki" userId="90690b8c-a8f4-47b3-95bb-f45b0ed61a94" providerId="ADAL" clId="{01F1FB9D-A55B-4BD5-A4A5-074F552EDD86}" dt="2024-07-09T11:00:55.512" v="9646" actId="207"/>
        <pc:sldMkLst>
          <pc:docMk/>
          <pc:sldMk cId="2190498968" sldId="283"/>
        </pc:sldMkLst>
        <pc:spChg chg="mod ord">
          <ac:chgData name="Evie Kouroumichaki" userId="90690b8c-a8f4-47b3-95bb-f45b0ed61a94" providerId="ADAL" clId="{01F1FB9D-A55B-4BD5-A4A5-074F552EDD86}" dt="2024-07-09T10:09:34.981" v="9513" actId="122"/>
          <ac:spMkLst>
            <pc:docMk/>
            <pc:sldMk cId="2190498968" sldId="283"/>
            <ac:spMk id="2" creationId="{5CF32ECC-131F-5B60-150B-B35FF4963CF6}"/>
          </ac:spMkLst>
        </pc:spChg>
        <pc:spChg chg="add del mod ord">
          <ac:chgData name="Evie Kouroumichaki" userId="90690b8c-a8f4-47b3-95bb-f45b0ed61a94" providerId="ADAL" clId="{01F1FB9D-A55B-4BD5-A4A5-074F552EDD86}" dt="2024-06-06T10:47:25.422" v="3620" actId="478"/>
          <ac:spMkLst>
            <pc:docMk/>
            <pc:sldMk cId="2190498968" sldId="283"/>
            <ac:spMk id="3" creationId="{C29ABA27-AAD3-86D7-8716-8F63BF788B84}"/>
          </ac:spMkLst>
        </pc:spChg>
        <pc:spChg chg="add del mod">
          <ac:chgData name="Evie Kouroumichaki" userId="90690b8c-a8f4-47b3-95bb-f45b0ed61a94" providerId="ADAL" clId="{01F1FB9D-A55B-4BD5-A4A5-074F552EDD86}" dt="2024-07-03T13:52:43.701" v="7383" actId="478"/>
          <ac:spMkLst>
            <pc:docMk/>
            <pc:sldMk cId="2190498968" sldId="283"/>
            <ac:spMk id="4" creationId="{321C35FC-D226-33BB-5C27-EF04B1BB56E3}"/>
          </ac:spMkLst>
        </pc:spChg>
        <pc:spChg chg="add del mod">
          <ac:chgData name="Evie Kouroumichaki" userId="90690b8c-a8f4-47b3-95bb-f45b0ed61a94" providerId="ADAL" clId="{01F1FB9D-A55B-4BD5-A4A5-074F552EDD86}" dt="2024-06-06T10:47:24.176" v="3619" actId="478"/>
          <ac:spMkLst>
            <pc:docMk/>
            <pc:sldMk cId="2190498968" sldId="283"/>
            <ac:spMk id="4" creationId="{826BB7ED-AB15-0CAC-BC8B-447D421F4527}"/>
          </ac:spMkLst>
        </pc:spChg>
        <pc:spChg chg="add del mod">
          <ac:chgData name="Evie Kouroumichaki" userId="90690b8c-a8f4-47b3-95bb-f45b0ed61a94" providerId="ADAL" clId="{01F1FB9D-A55B-4BD5-A4A5-074F552EDD86}" dt="2024-06-06T10:47:23.178" v="3618" actId="478"/>
          <ac:spMkLst>
            <pc:docMk/>
            <pc:sldMk cId="2190498968" sldId="283"/>
            <ac:spMk id="5" creationId="{F91EE0AB-8F10-5DAD-6E94-BFB4E6B1318E}"/>
          </ac:spMkLst>
        </pc:spChg>
        <pc:spChg chg="add del mod ord">
          <ac:chgData name="Evie Kouroumichaki" userId="90690b8c-a8f4-47b3-95bb-f45b0ed61a94" providerId="ADAL" clId="{01F1FB9D-A55B-4BD5-A4A5-074F552EDD86}" dt="2024-06-06T10:47:26.030" v="3621" actId="478"/>
          <ac:spMkLst>
            <pc:docMk/>
            <pc:sldMk cId="2190498968" sldId="283"/>
            <ac:spMk id="6" creationId="{2766E346-A135-F0BF-41EA-B1BB3292B380}"/>
          </ac:spMkLst>
        </pc:spChg>
        <pc:spChg chg="add del mod">
          <ac:chgData name="Evie Kouroumichaki" userId="90690b8c-a8f4-47b3-95bb-f45b0ed61a94" providerId="ADAL" clId="{01F1FB9D-A55B-4BD5-A4A5-074F552EDD86}" dt="2024-07-03T14:05:46.956" v="8164" actId="26606"/>
          <ac:spMkLst>
            <pc:docMk/>
            <pc:sldMk cId="2190498968" sldId="283"/>
            <ac:spMk id="6" creationId="{BCA5031E-479D-DF7F-0DA1-8E7395808D64}"/>
          </ac:spMkLst>
        </pc:spChg>
        <pc:spChg chg="add del mod ord">
          <ac:chgData name="Evie Kouroumichaki" userId="90690b8c-a8f4-47b3-95bb-f45b0ed61a94" providerId="ADAL" clId="{01F1FB9D-A55B-4BD5-A4A5-074F552EDD86}" dt="2024-06-06T10:47:19.484" v="3615" actId="478"/>
          <ac:spMkLst>
            <pc:docMk/>
            <pc:sldMk cId="2190498968" sldId="283"/>
            <ac:spMk id="7" creationId="{40ADF757-67AC-0847-E9FB-E75AA1472611}"/>
          </ac:spMkLst>
        </pc:spChg>
        <pc:spChg chg="add del mod ord">
          <ac:chgData name="Evie Kouroumichaki" userId="90690b8c-a8f4-47b3-95bb-f45b0ed61a94" providerId="ADAL" clId="{01F1FB9D-A55B-4BD5-A4A5-074F552EDD86}" dt="2024-06-06T10:47:20.672" v="3616" actId="478"/>
          <ac:spMkLst>
            <pc:docMk/>
            <pc:sldMk cId="2190498968" sldId="283"/>
            <ac:spMk id="8" creationId="{828D73D0-AB6E-9A72-DE48-C0809744E082}"/>
          </ac:spMkLst>
        </pc:spChg>
        <pc:spChg chg="add del mod ord">
          <ac:chgData name="Evie Kouroumichaki" userId="90690b8c-a8f4-47b3-95bb-f45b0ed61a94" providerId="ADAL" clId="{01F1FB9D-A55B-4BD5-A4A5-074F552EDD86}" dt="2024-07-03T13:52:49.122" v="7385" actId="478"/>
          <ac:spMkLst>
            <pc:docMk/>
            <pc:sldMk cId="2190498968" sldId="283"/>
            <ac:spMk id="9" creationId="{FDA59E1C-F25B-9F87-D1CE-68A53EA5662D}"/>
          </ac:spMkLst>
        </pc:spChg>
        <pc:spChg chg="add del mod ord">
          <ac:chgData name="Evie Kouroumichaki" userId="90690b8c-a8f4-47b3-95bb-f45b0ed61a94" providerId="ADAL" clId="{01F1FB9D-A55B-4BD5-A4A5-074F552EDD86}" dt="2024-06-06T10:49:04.079" v="3679" actId="931"/>
          <ac:spMkLst>
            <pc:docMk/>
            <pc:sldMk cId="2190498968" sldId="283"/>
            <ac:spMk id="10" creationId="{B03307CE-1432-EA8E-3781-6D27C676447F}"/>
          </ac:spMkLst>
        </pc:spChg>
        <pc:spChg chg="add del mod">
          <ac:chgData name="Evie Kouroumichaki" userId="90690b8c-a8f4-47b3-95bb-f45b0ed61a94" providerId="ADAL" clId="{01F1FB9D-A55B-4BD5-A4A5-074F552EDD86}" dt="2024-06-06T10:49:38.129" v="3693" actId="478"/>
          <ac:spMkLst>
            <pc:docMk/>
            <pc:sldMk cId="2190498968" sldId="283"/>
            <ac:spMk id="13" creationId="{CD340AA7-FB0E-D399-C293-7B0DC5897099}"/>
          </ac:spMkLst>
        </pc:spChg>
        <pc:spChg chg="add del">
          <ac:chgData name="Evie Kouroumichaki" userId="90690b8c-a8f4-47b3-95bb-f45b0ed61a94" providerId="ADAL" clId="{01F1FB9D-A55B-4BD5-A4A5-074F552EDD86}" dt="2024-06-06T11:01:51.912" v="4399" actId="478"/>
          <ac:spMkLst>
            <pc:docMk/>
            <pc:sldMk cId="2190498968" sldId="283"/>
            <ac:spMk id="14" creationId="{7C5D09C0-E068-58C0-F8E0-311694442B07}"/>
          </ac:spMkLst>
        </pc:spChg>
        <pc:spChg chg="add del">
          <ac:chgData name="Evie Kouroumichaki" userId="90690b8c-a8f4-47b3-95bb-f45b0ed61a94" providerId="ADAL" clId="{01F1FB9D-A55B-4BD5-A4A5-074F552EDD86}" dt="2024-06-06T11:02:47.952" v="4404" actId="478"/>
          <ac:spMkLst>
            <pc:docMk/>
            <pc:sldMk cId="2190498968" sldId="283"/>
            <ac:spMk id="15" creationId="{653FA769-8B8F-11EB-E7CD-DE976A8E5186}"/>
          </ac:spMkLst>
        </pc:spChg>
        <pc:graphicFrameChg chg="add mod">
          <ac:chgData name="Evie Kouroumichaki" userId="90690b8c-a8f4-47b3-95bb-f45b0ed61a94" providerId="ADAL" clId="{01F1FB9D-A55B-4BD5-A4A5-074F552EDD86}" dt="2024-07-09T11:00:55.512" v="9646" actId="207"/>
          <ac:graphicFrameMkLst>
            <pc:docMk/>
            <pc:sldMk cId="2190498968" sldId="283"/>
            <ac:graphicFrameMk id="11" creationId="{307CCF81-C20F-42E9-F024-73A22C0CF0D0}"/>
          </ac:graphicFrameMkLst>
        </pc:graphicFrameChg>
        <pc:picChg chg="add del mod">
          <ac:chgData name="Evie Kouroumichaki" userId="90690b8c-a8f4-47b3-95bb-f45b0ed61a94" providerId="ADAL" clId="{01F1FB9D-A55B-4BD5-A4A5-074F552EDD86}" dt="2024-07-03T13:52:37.529" v="7381" actId="478"/>
          <ac:picMkLst>
            <pc:docMk/>
            <pc:sldMk cId="2190498968" sldId="283"/>
            <ac:picMk id="12" creationId="{285B96FC-30F6-E456-793C-286A1F8D9C16}"/>
          </ac:picMkLst>
        </pc:picChg>
        <pc:extLst>
          <p:ext xmlns:p="http://schemas.openxmlformats.org/presentationml/2006/main" uri="{D6D511B9-2390-475A-947B-AFAB55BFBCF1}">
            <pc226:cmChg xmlns:pc226="http://schemas.microsoft.com/office/powerpoint/2022/06/main/command" chg="add mod">
              <pc226:chgData name="Evie Kouroumichaki" userId="90690b8c-a8f4-47b3-95bb-f45b0ed61a94" providerId="ADAL" clId="{01F1FB9D-A55B-4BD5-A4A5-074F552EDD86}" dt="2024-07-03T14:07:14.422" v="8193" actId="20577"/>
              <pc2:cmMkLst xmlns:pc2="http://schemas.microsoft.com/office/powerpoint/2019/9/main/command">
                <pc:docMk/>
                <pc:sldMk cId="2190498968" sldId="283"/>
                <pc2:cmMk id="{F9012F48-9D20-4F48-8B4F-387AB3A2FF1B}"/>
              </pc2:cmMkLst>
            </pc226:cmChg>
          </p:ext>
        </pc:extLst>
      </pc:sldChg>
      <pc:sldChg chg="modSp add mod">
        <pc:chgData name="Evie Kouroumichaki" userId="90690b8c-a8f4-47b3-95bb-f45b0ed61a94" providerId="ADAL" clId="{01F1FB9D-A55B-4BD5-A4A5-074F552EDD86}" dt="2024-06-19T06:44:21.525" v="4842" actId="14100"/>
        <pc:sldMkLst>
          <pc:docMk/>
          <pc:sldMk cId="2449128751" sldId="284"/>
        </pc:sldMkLst>
        <pc:spChg chg="mod">
          <ac:chgData name="Evie Kouroumichaki" userId="90690b8c-a8f4-47b3-95bb-f45b0ed61a94" providerId="ADAL" clId="{01F1FB9D-A55B-4BD5-A4A5-074F552EDD86}" dt="2024-06-19T06:44:21.525" v="4842" actId="14100"/>
          <ac:spMkLst>
            <pc:docMk/>
            <pc:sldMk cId="2449128751" sldId="284"/>
            <ac:spMk id="2" creationId="{5CF32ECC-131F-5B60-150B-B35FF4963CF6}"/>
          </ac:spMkLst>
        </pc:spChg>
      </pc:sldChg>
      <pc:sldChg chg="add">
        <pc:chgData name="Evie Kouroumichaki" userId="90690b8c-a8f4-47b3-95bb-f45b0ed61a94" providerId="ADAL" clId="{01F1FB9D-A55B-4BD5-A4A5-074F552EDD86}" dt="2024-06-04T09:56:39.054" v="2907" actId="2890"/>
        <pc:sldMkLst>
          <pc:docMk/>
          <pc:sldMk cId="2722686964" sldId="285"/>
        </pc:sldMkLst>
      </pc:sldChg>
      <pc:sldChg chg="addSp delSp modSp add mod ord">
        <pc:chgData name="Evie Kouroumichaki" userId="90690b8c-a8f4-47b3-95bb-f45b0ed61a94" providerId="ADAL" clId="{01F1FB9D-A55B-4BD5-A4A5-074F552EDD86}" dt="2024-07-09T12:29:50.509" v="10694" actId="20577"/>
        <pc:sldMkLst>
          <pc:docMk/>
          <pc:sldMk cId="1491580601" sldId="286"/>
        </pc:sldMkLst>
        <pc:spChg chg="mod">
          <ac:chgData name="Evie Kouroumichaki" userId="90690b8c-a8f4-47b3-95bb-f45b0ed61a94" providerId="ADAL" clId="{01F1FB9D-A55B-4BD5-A4A5-074F552EDD86}" dt="2024-07-03T13:42:28.454" v="7379" actId="20577"/>
          <ac:spMkLst>
            <pc:docMk/>
            <pc:sldMk cId="1491580601" sldId="286"/>
            <ac:spMk id="2" creationId="{5CF32ECC-131F-5B60-150B-B35FF4963CF6}"/>
          </ac:spMkLst>
        </pc:spChg>
        <pc:spChg chg="del mod">
          <ac:chgData name="Evie Kouroumichaki" userId="90690b8c-a8f4-47b3-95bb-f45b0ed61a94" providerId="ADAL" clId="{01F1FB9D-A55B-4BD5-A4A5-074F552EDD86}" dt="2024-07-03T13:42:20.602" v="7361" actId="478"/>
          <ac:spMkLst>
            <pc:docMk/>
            <pc:sldMk cId="1491580601" sldId="286"/>
            <ac:spMk id="3" creationId="{6D457B28-7415-6F97-7BA7-02DD16BFC879}"/>
          </ac:spMkLst>
        </pc:spChg>
        <pc:spChg chg="add mod">
          <ac:chgData name="Evie Kouroumichaki" userId="90690b8c-a8f4-47b3-95bb-f45b0ed61a94" providerId="ADAL" clId="{01F1FB9D-A55B-4BD5-A4A5-074F552EDD86}" dt="2024-07-09T12:29:50.509" v="10694" actId="20577"/>
          <ac:spMkLst>
            <pc:docMk/>
            <pc:sldMk cId="1491580601" sldId="286"/>
            <ac:spMk id="6" creationId="{044A9A1D-0FD3-0C20-4FF9-183B03001840}"/>
          </ac:spMkLst>
        </pc:spChg>
        <pc:picChg chg="add mod">
          <ac:chgData name="Evie Kouroumichaki" userId="90690b8c-a8f4-47b3-95bb-f45b0ed61a94" providerId="ADAL" clId="{01F1FB9D-A55B-4BD5-A4A5-074F552EDD86}" dt="2024-06-06T11:26:17.390" v="4610" actId="1076"/>
          <ac:picMkLst>
            <pc:docMk/>
            <pc:sldMk cId="1491580601" sldId="286"/>
            <ac:picMk id="5" creationId="{E4E1FB45-8C1E-C6F3-E340-81CADAF034A8}"/>
          </ac:picMkLst>
        </pc:picChg>
      </pc:sldChg>
      <pc:sldChg chg="modSp add mod">
        <pc:chgData name="Evie Kouroumichaki" userId="90690b8c-a8f4-47b3-95bb-f45b0ed61a94" providerId="ADAL" clId="{01F1FB9D-A55B-4BD5-A4A5-074F552EDD86}" dt="2024-07-09T10:07:01.459" v="9471" actId="20577"/>
        <pc:sldMkLst>
          <pc:docMk/>
          <pc:sldMk cId="1079888577" sldId="287"/>
        </pc:sldMkLst>
        <pc:spChg chg="mod">
          <ac:chgData name="Evie Kouroumichaki" userId="90690b8c-a8f4-47b3-95bb-f45b0ed61a94" providerId="ADAL" clId="{01F1FB9D-A55B-4BD5-A4A5-074F552EDD86}" dt="2024-07-09T10:07:01.459" v="9471" actId="20577"/>
          <ac:spMkLst>
            <pc:docMk/>
            <pc:sldMk cId="1079888577" sldId="287"/>
            <ac:spMk id="2" creationId="{5CF32ECC-131F-5B60-150B-B35FF4963CF6}"/>
          </ac:spMkLst>
        </pc:spChg>
        <pc:spChg chg="mod">
          <ac:chgData name="Evie Kouroumichaki" userId="90690b8c-a8f4-47b3-95bb-f45b0ed61a94" providerId="ADAL" clId="{01F1FB9D-A55B-4BD5-A4A5-074F552EDD86}" dt="2024-06-06T11:08:23.058" v="4418" actId="207"/>
          <ac:spMkLst>
            <pc:docMk/>
            <pc:sldMk cId="1079888577" sldId="287"/>
            <ac:spMk id="3" creationId="{C29ABA27-AAD3-86D7-8716-8F63BF788B84}"/>
          </ac:spMkLst>
        </pc:spChg>
        <pc:spChg chg="mod">
          <ac:chgData name="Evie Kouroumichaki" userId="90690b8c-a8f4-47b3-95bb-f45b0ed61a94" providerId="ADAL" clId="{01F1FB9D-A55B-4BD5-A4A5-074F552EDD86}" dt="2024-06-06T11:26:49.939" v="4611" actId="207"/>
          <ac:spMkLst>
            <pc:docMk/>
            <pc:sldMk cId="1079888577" sldId="287"/>
            <ac:spMk id="5" creationId="{F91EE0AB-8F10-5DAD-6E94-BFB4E6B1318E}"/>
          </ac:spMkLst>
        </pc:spChg>
        <pc:spChg chg="mod">
          <ac:chgData name="Evie Kouroumichaki" userId="90690b8c-a8f4-47b3-95bb-f45b0ed61a94" providerId="ADAL" clId="{01F1FB9D-A55B-4BD5-A4A5-074F552EDD86}" dt="2024-06-06T11:07:25.084" v="4413" actId="208"/>
          <ac:spMkLst>
            <pc:docMk/>
            <pc:sldMk cId="1079888577" sldId="287"/>
            <ac:spMk id="6" creationId="{2766E346-A135-F0BF-41EA-B1BB3292B380}"/>
          </ac:spMkLst>
        </pc:spChg>
        <pc:spChg chg="mod">
          <ac:chgData name="Evie Kouroumichaki" userId="90690b8c-a8f4-47b3-95bb-f45b0ed61a94" providerId="ADAL" clId="{01F1FB9D-A55B-4BD5-A4A5-074F552EDD86}" dt="2024-06-06T11:07:26.747" v="4414" actId="208"/>
          <ac:spMkLst>
            <pc:docMk/>
            <pc:sldMk cId="1079888577" sldId="287"/>
            <ac:spMk id="7" creationId="{40ADF757-67AC-0847-E9FB-E75AA1472611}"/>
          </ac:spMkLst>
        </pc:spChg>
        <pc:spChg chg="mod">
          <ac:chgData name="Evie Kouroumichaki" userId="90690b8c-a8f4-47b3-95bb-f45b0ed61a94" providerId="ADAL" clId="{01F1FB9D-A55B-4BD5-A4A5-074F552EDD86}" dt="2024-06-06T11:07:28.400" v="4415" actId="208"/>
          <ac:spMkLst>
            <pc:docMk/>
            <pc:sldMk cId="1079888577" sldId="287"/>
            <ac:spMk id="8" creationId="{828D73D0-AB6E-9A72-DE48-C0809744E082}"/>
          </ac:spMkLst>
        </pc:spChg>
      </pc:sldChg>
      <pc:sldChg chg="addSp delSp modSp add mod ord">
        <pc:chgData name="Evie Kouroumichaki" userId="90690b8c-a8f4-47b3-95bb-f45b0ed61a94" providerId="ADAL" clId="{01F1FB9D-A55B-4BD5-A4A5-074F552EDD86}" dt="2024-07-09T11:58:22.794" v="10510" actId="123"/>
        <pc:sldMkLst>
          <pc:docMk/>
          <pc:sldMk cId="1012112332" sldId="288"/>
        </pc:sldMkLst>
        <pc:spChg chg="add del mod">
          <ac:chgData name="Evie Kouroumichaki" userId="90690b8c-a8f4-47b3-95bb-f45b0ed61a94" providerId="ADAL" clId="{01F1FB9D-A55B-4BD5-A4A5-074F552EDD86}" dt="2024-07-09T11:58:05.294" v="10504" actId="478"/>
          <ac:spMkLst>
            <pc:docMk/>
            <pc:sldMk cId="1012112332" sldId="288"/>
            <ac:spMk id="2" creationId="{3A255B04-0825-6E1B-B302-2717E3860EB3}"/>
          </ac:spMkLst>
        </pc:spChg>
        <pc:spChg chg="mod">
          <ac:chgData name="Evie Kouroumichaki" userId="90690b8c-a8f4-47b3-95bb-f45b0ed61a94" providerId="ADAL" clId="{01F1FB9D-A55B-4BD5-A4A5-074F552EDD86}" dt="2024-07-09T11:58:11.249" v="10506" actId="1076"/>
          <ac:spMkLst>
            <pc:docMk/>
            <pc:sldMk cId="1012112332" sldId="288"/>
            <ac:spMk id="94" creationId="{00000000-0000-0000-0000-000000000000}"/>
          </ac:spMkLst>
        </pc:spChg>
        <pc:spChg chg="mod">
          <ac:chgData name="Evie Kouroumichaki" userId="90690b8c-a8f4-47b3-95bb-f45b0ed61a94" providerId="ADAL" clId="{01F1FB9D-A55B-4BD5-A4A5-074F552EDD86}" dt="2024-07-09T11:58:22.794" v="10510" actId="123"/>
          <ac:spMkLst>
            <pc:docMk/>
            <pc:sldMk cId="1012112332" sldId="288"/>
            <ac:spMk id="95" creationId="{00000000-0000-0000-0000-000000000000}"/>
          </ac:spMkLst>
        </pc:spChg>
      </pc:sldChg>
      <pc:sldChg chg="addSp delSp modSp add mod">
        <pc:chgData name="Evie Kouroumichaki" userId="90690b8c-a8f4-47b3-95bb-f45b0ed61a94" providerId="ADAL" clId="{01F1FB9D-A55B-4BD5-A4A5-074F552EDD86}" dt="2024-07-09T10:29:15.127" v="9581" actId="1076"/>
        <pc:sldMkLst>
          <pc:docMk/>
          <pc:sldMk cId="2685819955" sldId="289"/>
        </pc:sldMkLst>
        <pc:spChg chg="mod">
          <ac:chgData name="Evie Kouroumichaki" userId="90690b8c-a8f4-47b3-95bb-f45b0ed61a94" providerId="ADAL" clId="{01F1FB9D-A55B-4BD5-A4A5-074F552EDD86}" dt="2024-07-09T08:21:09.438" v="8268" actId="1076"/>
          <ac:spMkLst>
            <pc:docMk/>
            <pc:sldMk cId="2685819955" sldId="289"/>
            <ac:spMk id="80" creationId="{00000000-0000-0000-0000-000000000000}"/>
          </ac:spMkLst>
        </pc:spChg>
        <pc:spChg chg="del mod">
          <ac:chgData name="Evie Kouroumichaki" userId="90690b8c-a8f4-47b3-95bb-f45b0ed61a94" providerId="ADAL" clId="{01F1FB9D-A55B-4BD5-A4A5-074F552EDD86}" dt="2024-07-03T12:55:48.882" v="7317" actId="478"/>
          <ac:spMkLst>
            <pc:docMk/>
            <pc:sldMk cId="2685819955" sldId="289"/>
            <ac:spMk id="81" creationId="{00000000-0000-0000-0000-000000000000}"/>
          </ac:spMkLst>
        </pc:spChg>
        <pc:spChg chg="mod">
          <ac:chgData name="Evie Kouroumichaki" userId="90690b8c-a8f4-47b3-95bb-f45b0ed61a94" providerId="ADAL" clId="{01F1FB9D-A55B-4BD5-A4A5-074F552EDD86}" dt="2024-07-03T12:55:53.072" v="7318" actId="1076"/>
          <ac:spMkLst>
            <pc:docMk/>
            <pc:sldMk cId="2685819955" sldId="289"/>
            <ac:spMk id="82" creationId="{00000000-0000-0000-0000-000000000000}"/>
          </ac:spMkLst>
        </pc:spChg>
        <pc:spChg chg="mod">
          <ac:chgData name="Evie Kouroumichaki" userId="90690b8c-a8f4-47b3-95bb-f45b0ed61a94" providerId="ADAL" clId="{01F1FB9D-A55B-4BD5-A4A5-074F552EDD86}" dt="2024-07-03T12:55:56.479" v="7319" actId="1076"/>
          <ac:spMkLst>
            <pc:docMk/>
            <pc:sldMk cId="2685819955" sldId="289"/>
            <ac:spMk id="83" creationId="{00000000-0000-0000-0000-000000000000}"/>
          </ac:spMkLst>
        </pc:spChg>
        <pc:picChg chg="add mod">
          <ac:chgData name="Evie Kouroumichaki" userId="90690b8c-a8f4-47b3-95bb-f45b0ed61a94" providerId="ADAL" clId="{01F1FB9D-A55B-4BD5-A4A5-074F552EDD86}" dt="2024-07-09T10:29:15.127" v="9581" actId="1076"/>
          <ac:picMkLst>
            <pc:docMk/>
            <pc:sldMk cId="2685819955" sldId="289"/>
            <ac:picMk id="3" creationId="{B798BA7F-E31F-D3E9-1319-2D52BB39F535}"/>
          </ac:picMkLst>
        </pc:picChg>
      </pc:sldChg>
      <pc:sldChg chg="addSp delSp modSp add mod">
        <pc:chgData name="Evie Kouroumichaki" userId="90690b8c-a8f4-47b3-95bb-f45b0ed61a94" providerId="ADAL" clId="{01F1FB9D-A55B-4BD5-A4A5-074F552EDD86}" dt="2024-07-09T14:12:45.537" v="10758" actId="20577"/>
        <pc:sldMkLst>
          <pc:docMk/>
          <pc:sldMk cId="2011168132" sldId="290"/>
        </pc:sldMkLst>
        <pc:spChg chg="del mod">
          <ac:chgData name="Evie Kouroumichaki" userId="90690b8c-a8f4-47b3-95bb-f45b0ed61a94" providerId="ADAL" clId="{01F1FB9D-A55B-4BD5-A4A5-074F552EDD86}" dt="2024-06-27T12:02:19.207" v="6124" actId="478"/>
          <ac:spMkLst>
            <pc:docMk/>
            <pc:sldMk cId="2011168132" sldId="290"/>
            <ac:spMk id="2" creationId="{43856D41-DB5C-48F9-C260-9BE653EA4C15}"/>
          </ac:spMkLst>
        </pc:spChg>
        <pc:spChg chg="del">
          <ac:chgData name="Evie Kouroumichaki" userId="90690b8c-a8f4-47b3-95bb-f45b0ed61a94" providerId="ADAL" clId="{01F1FB9D-A55B-4BD5-A4A5-074F552EDD86}" dt="2024-06-27T12:02:20.648" v="6125" actId="478"/>
          <ac:spMkLst>
            <pc:docMk/>
            <pc:sldMk cId="2011168132" sldId="290"/>
            <ac:spMk id="3" creationId="{043DCCFE-323E-B989-AE7C-5D7C0DD02CB7}"/>
          </ac:spMkLst>
        </pc:spChg>
        <pc:spChg chg="add del">
          <ac:chgData name="Evie Kouroumichaki" userId="90690b8c-a8f4-47b3-95bb-f45b0ed61a94" providerId="ADAL" clId="{01F1FB9D-A55B-4BD5-A4A5-074F552EDD86}" dt="2024-06-27T12:02:41.504" v="6127" actId="478"/>
          <ac:spMkLst>
            <pc:docMk/>
            <pc:sldMk cId="2011168132" sldId="290"/>
            <ac:spMk id="5" creationId="{29FD7A38-4100-4140-C105-EF8A7888C4A9}"/>
          </ac:spMkLst>
        </pc:spChg>
        <pc:spChg chg="add del mod">
          <ac:chgData name="Evie Kouroumichaki" userId="90690b8c-a8f4-47b3-95bb-f45b0ed61a94" providerId="ADAL" clId="{01F1FB9D-A55B-4BD5-A4A5-074F552EDD86}" dt="2024-06-27T12:04:03.847" v="6138" actId="478"/>
          <ac:spMkLst>
            <pc:docMk/>
            <pc:sldMk cId="2011168132" sldId="290"/>
            <ac:spMk id="6" creationId="{D8EC3804-3D94-FDB4-25C0-E9C695DDFD8D}"/>
          </ac:spMkLst>
        </pc:spChg>
        <pc:spChg chg="add del mod">
          <ac:chgData name="Evie Kouroumichaki" userId="90690b8c-a8f4-47b3-95bb-f45b0ed61a94" providerId="ADAL" clId="{01F1FB9D-A55B-4BD5-A4A5-074F552EDD86}" dt="2024-06-27T12:04:41.143" v="6143" actId="478"/>
          <ac:spMkLst>
            <pc:docMk/>
            <pc:sldMk cId="2011168132" sldId="290"/>
            <ac:spMk id="7" creationId="{5D7D3722-7C3C-DEBB-2C11-AAB503455568}"/>
          </ac:spMkLst>
        </pc:spChg>
        <pc:spChg chg="add del mod">
          <ac:chgData name="Evie Kouroumichaki" userId="90690b8c-a8f4-47b3-95bb-f45b0ed61a94" providerId="ADAL" clId="{01F1FB9D-A55B-4BD5-A4A5-074F552EDD86}" dt="2024-06-27T12:08:20.790" v="6189" actId="478"/>
          <ac:spMkLst>
            <pc:docMk/>
            <pc:sldMk cId="2011168132" sldId="290"/>
            <ac:spMk id="8" creationId="{795DD203-DCAE-1AD4-B848-68A123ED453B}"/>
          </ac:spMkLst>
        </pc:spChg>
        <pc:spChg chg="add del">
          <ac:chgData name="Evie Kouroumichaki" userId="90690b8c-a8f4-47b3-95bb-f45b0ed61a94" providerId="ADAL" clId="{01F1FB9D-A55B-4BD5-A4A5-074F552EDD86}" dt="2024-06-27T12:04:22.744" v="6140" actId="478"/>
          <ac:spMkLst>
            <pc:docMk/>
            <pc:sldMk cId="2011168132" sldId="290"/>
            <ac:spMk id="9" creationId="{A0A7BC91-E3F2-AAF7-5980-4F6922077C4A}"/>
          </ac:spMkLst>
        </pc:spChg>
        <pc:spChg chg="add del">
          <ac:chgData name="Evie Kouroumichaki" userId="90690b8c-a8f4-47b3-95bb-f45b0ed61a94" providerId="ADAL" clId="{01F1FB9D-A55B-4BD5-A4A5-074F552EDD86}" dt="2024-06-27T12:04:39.175" v="6142" actId="478"/>
          <ac:spMkLst>
            <pc:docMk/>
            <pc:sldMk cId="2011168132" sldId="290"/>
            <ac:spMk id="10" creationId="{176DE8B8-5814-E752-54F3-5C90DC761A47}"/>
          </ac:spMkLst>
        </pc:spChg>
        <pc:spChg chg="add del mod">
          <ac:chgData name="Evie Kouroumichaki" userId="90690b8c-a8f4-47b3-95bb-f45b0ed61a94" providerId="ADAL" clId="{01F1FB9D-A55B-4BD5-A4A5-074F552EDD86}" dt="2024-06-27T12:05:26.943" v="6151" actId="478"/>
          <ac:spMkLst>
            <pc:docMk/>
            <pc:sldMk cId="2011168132" sldId="290"/>
            <ac:spMk id="11" creationId="{735A44EF-DF73-5285-08CD-AA356C1E83D4}"/>
          </ac:spMkLst>
        </pc:spChg>
        <pc:spChg chg="add mod">
          <ac:chgData name="Evie Kouroumichaki" userId="90690b8c-a8f4-47b3-95bb-f45b0ed61a94" providerId="ADAL" clId="{01F1FB9D-A55B-4BD5-A4A5-074F552EDD86}" dt="2024-06-27T12:24:49.770" v="6873" actId="208"/>
          <ac:spMkLst>
            <pc:docMk/>
            <pc:sldMk cId="2011168132" sldId="290"/>
            <ac:spMk id="12" creationId="{EBD37723-B889-7CC8-31F2-7066568BBF45}"/>
          </ac:spMkLst>
        </pc:spChg>
        <pc:spChg chg="add mod">
          <ac:chgData name="Evie Kouroumichaki" userId="90690b8c-a8f4-47b3-95bb-f45b0ed61a94" providerId="ADAL" clId="{01F1FB9D-A55B-4BD5-A4A5-074F552EDD86}" dt="2024-06-27T12:24:55.169" v="6874" actId="208"/>
          <ac:spMkLst>
            <pc:docMk/>
            <pc:sldMk cId="2011168132" sldId="290"/>
            <ac:spMk id="13" creationId="{BB5B62F6-160D-2A91-16C0-F01F8DE5CCED}"/>
          </ac:spMkLst>
        </pc:spChg>
        <pc:spChg chg="add del mod">
          <ac:chgData name="Evie Kouroumichaki" userId="90690b8c-a8f4-47b3-95bb-f45b0ed61a94" providerId="ADAL" clId="{01F1FB9D-A55B-4BD5-A4A5-074F552EDD86}" dt="2024-06-27T12:06:27.511" v="6163" actId="478"/>
          <ac:spMkLst>
            <pc:docMk/>
            <pc:sldMk cId="2011168132" sldId="290"/>
            <ac:spMk id="14" creationId="{78BCAAC4-A1DB-1F55-D529-A7E865899481}"/>
          </ac:spMkLst>
        </pc:spChg>
        <pc:spChg chg="add mod">
          <ac:chgData name="Evie Kouroumichaki" userId="90690b8c-a8f4-47b3-95bb-f45b0ed61a94" providerId="ADAL" clId="{01F1FB9D-A55B-4BD5-A4A5-074F552EDD86}" dt="2024-06-27T12:27:13.588" v="7006" actId="313"/>
          <ac:spMkLst>
            <pc:docMk/>
            <pc:sldMk cId="2011168132" sldId="290"/>
            <ac:spMk id="15" creationId="{C37939A2-9C5F-FB7E-6DA5-E7A201E67819}"/>
          </ac:spMkLst>
        </pc:spChg>
        <pc:spChg chg="add mod">
          <ac:chgData name="Evie Kouroumichaki" userId="90690b8c-a8f4-47b3-95bb-f45b0ed61a94" providerId="ADAL" clId="{01F1FB9D-A55B-4BD5-A4A5-074F552EDD86}" dt="2024-06-27T12:24:24.648" v="6872" actId="123"/>
          <ac:spMkLst>
            <pc:docMk/>
            <pc:sldMk cId="2011168132" sldId="290"/>
            <ac:spMk id="16" creationId="{7BFAACCE-0146-C08F-93D6-71A685A590F8}"/>
          </ac:spMkLst>
        </pc:spChg>
        <pc:spChg chg="add mod">
          <ac:chgData name="Evie Kouroumichaki" userId="90690b8c-a8f4-47b3-95bb-f45b0ed61a94" providerId="ADAL" clId="{01F1FB9D-A55B-4BD5-A4A5-074F552EDD86}" dt="2024-06-27T12:24:22.084" v="6871" actId="123"/>
          <ac:spMkLst>
            <pc:docMk/>
            <pc:sldMk cId="2011168132" sldId="290"/>
            <ac:spMk id="17" creationId="{F677A085-42CE-D052-9F45-6E46D8A55549}"/>
          </ac:spMkLst>
        </pc:spChg>
        <pc:spChg chg="add del mod">
          <ac:chgData name="Evie Kouroumichaki" userId="90690b8c-a8f4-47b3-95bb-f45b0ed61a94" providerId="ADAL" clId="{01F1FB9D-A55B-4BD5-A4A5-074F552EDD86}" dt="2024-06-27T12:08:54.904" v="6195" actId="11529"/>
          <ac:spMkLst>
            <pc:docMk/>
            <pc:sldMk cId="2011168132" sldId="290"/>
            <ac:spMk id="18" creationId="{E294FC77-E6D1-5B6C-8906-B92AE86363EB}"/>
          </ac:spMkLst>
        </pc:spChg>
        <pc:spChg chg="add del">
          <ac:chgData name="Evie Kouroumichaki" userId="90690b8c-a8f4-47b3-95bb-f45b0ed61a94" providerId="ADAL" clId="{01F1FB9D-A55B-4BD5-A4A5-074F552EDD86}" dt="2024-06-27T12:09:22.631" v="6197" actId="478"/>
          <ac:spMkLst>
            <pc:docMk/>
            <pc:sldMk cId="2011168132" sldId="290"/>
            <ac:spMk id="19" creationId="{E72E25A3-00B8-74E6-DBAD-410A726504F1}"/>
          </ac:spMkLst>
        </pc:spChg>
        <pc:spChg chg="add mod">
          <ac:chgData name="Evie Kouroumichaki" userId="90690b8c-a8f4-47b3-95bb-f45b0ed61a94" providerId="ADAL" clId="{01F1FB9D-A55B-4BD5-A4A5-074F552EDD86}" dt="2024-06-27T12:24:57.755" v="6875" actId="208"/>
          <ac:spMkLst>
            <pc:docMk/>
            <pc:sldMk cId="2011168132" sldId="290"/>
            <ac:spMk id="20" creationId="{7EAAD908-E546-F9B7-840E-8932C86ECCE5}"/>
          </ac:spMkLst>
        </pc:spChg>
        <pc:spChg chg="mod">
          <ac:chgData name="Evie Kouroumichaki" userId="90690b8c-a8f4-47b3-95bb-f45b0ed61a94" providerId="ADAL" clId="{01F1FB9D-A55B-4BD5-A4A5-074F552EDD86}" dt="2024-07-09T14:12:45.537" v="10758" actId="20577"/>
          <ac:spMkLst>
            <pc:docMk/>
            <pc:sldMk cId="2011168132" sldId="290"/>
            <ac:spMk id="94" creationId="{00000000-0000-0000-0000-000000000000}"/>
          </ac:spMkLst>
        </pc:spChg>
        <pc:graphicFrameChg chg="mod">
          <ac:chgData name="Evie Kouroumichaki" userId="90690b8c-a8f4-47b3-95bb-f45b0ed61a94" providerId="ADAL" clId="{01F1FB9D-A55B-4BD5-A4A5-074F552EDD86}" dt="2024-06-27T12:11:47.310" v="6220" actId="20577"/>
          <ac:graphicFrameMkLst>
            <pc:docMk/>
            <pc:sldMk cId="2011168132" sldId="290"/>
            <ac:graphicFrameMk id="4" creationId="{5353CA70-E89C-F16A-F331-B440A306B7B7}"/>
          </ac:graphicFrameMkLst>
        </pc:graphicFrameChg>
      </pc:sldChg>
      <pc:sldChg chg="addSp delSp modSp add mod">
        <pc:chgData name="Evie Kouroumichaki" userId="90690b8c-a8f4-47b3-95bb-f45b0ed61a94" providerId="ADAL" clId="{01F1FB9D-A55B-4BD5-A4A5-074F552EDD86}" dt="2024-07-09T11:53:32.165" v="10481" actId="20577"/>
        <pc:sldMkLst>
          <pc:docMk/>
          <pc:sldMk cId="3436965758" sldId="291"/>
        </pc:sldMkLst>
        <pc:spChg chg="add mod">
          <ac:chgData name="Evie Kouroumichaki" userId="90690b8c-a8f4-47b3-95bb-f45b0ed61a94" providerId="ADAL" clId="{01F1FB9D-A55B-4BD5-A4A5-074F552EDD86}" dt="2024-07-09T11:53:32.165" v="10481" actId="20577"/>
          <ac:spMkLst>
            <pc:docMk/>
            <pc:sldMk cId="3436965758" sldId="291"/>
            <ac:spMk id="3" creationId="{FC358AA8-3C65-E707-D8F4-5D3B90F19F17}"/>
          </ac:spMkLst>
        </pc:spChg>
        <pc:spChg chg="mod">
          <ac:chgData name="Evie Kouroumichaki" userId="90690b8c-a8f4-47b3-95bb-f45b0ed61a94" providerId="ADAL" clId="{01F1FB9D-A55B-4BD5-A4A5-074F552EDD86}" dt="2024-07-09T11:40:21.180" v="10285" actId="20577"/>
          <ac:spMkLst>
            <pc:docMk/>
            <pc:sldMk cId="3436965758" sldId="291"/>
            <ac:spMk id="118" creationId="{00000000-0000-0000-0000-000000000000}"/>
          </ac:spMkLst>
        </pc:spChg>
        <pc:spChg chg="del mod">
          <ac:chgData name="Evie Kouroumichaki" userId="90690b8c-a8f4-47b3-95bb-f45b0ed61a94" providerId="ADAL" clId="{01F1FB9D-A55B-4BD5-A4A5-074F552EDD86}" dt="2024-07-09T11:39:43.508" v="10202" actId="478"/>
          <ac:spMkLst>
            <pc:docMk/>
            <pc:sldMk cId="3436965758" sldId="291"/>
            <ac:spMk id="119" creationId="{00000000-0000-0000-0000-000000000000}"/>
          </ac:spMkLst>
        </pc:spChg>
      </pc:sldChg>
      <pc:sldChg chg="modSp add mod">
        <pc:chgData name="Evie Kouroumichaki" userId="90690b8c-a8f4-47b3-95bb-f45b0ed61a94" providerId="ADAL" clId="{01F1FB9D-A55B-4BD5-A4A5-074F552EDD86}" dt="2024-07-09T11:00:40.227" v="9645" actId="27636"/>
        <pc:sldMkLst>
          <pc:docMk/>
          <pc:sldMk cId="119032661" sldId="292"/>
        </pc:sldMkLst>
        <pc:spChg chg="mod">
          <ac:chgData name="Evie Kouroumichaki" userId="90690b8c-a8f4-47b3-95bb-f45b0ed61a94" providerId="ADAL" clId="{01F1FB9D-A55B-4BD5-A4A5-074F552EDD86}" dt="2024-07-09T11:00:40.227" v="9645" actId="27636"/>
          <ac:spMkLst>
            <pc:docMk/>
            <pc:sldMk cId="119032661" sldId="292"/>
            <ac:spMk id="9" creationId="{FDA59E1C-F25B-9F87-D1CE-68A53EA5662D}"/>
          </ac:spMkLst>
        </pc:spChg>
      </pc:sldChg>
      <pc:sldChg chg="addSp modSp add mod">
        <pc:chgData name="Evie Kouroumichaki" userId="90690b8c-a8f4-47b3-95bb-f45b0ed61a94" providerId="ADAL" clId="{01F1FB9D-A55B-4BD5-A4A5-074F552EDD86}" dt="2024-07-09T09:38:09.582" v="8399" actId="1076"/>
        <pc:sldMkLst>
          <pc:docMk/>
          <pc:sldMk cId="4272614807" sldId="293"/>
        </pc:sldMkLst>
        <pc:spChg chg="mod">
          <ac:chgData name="Evie Kouroumichaki" userId="90690b8c-a8f4-47b3-95bb-f45b0ed61a94" providerId="ADAL" clId="{01F1FB9D-A55B-4BD5-A4A5-074F552EDD86}" dt="2024-07-09T09:30:22.268" v="8303" actId="1076"/>
          <ac:spMkLst>
            <pc:docMk/>
            <pc:sldMk cId="4272614807" sldId="293"/>
            <ac:spMk id="2" creationId="{5CF32ECC-131F-5B60-150B-B35FF4963CF6}"/>
          </ac:spMkLst>
        </pc:spChg>
        <pc:spChg chg="add mod">
          <ac:chgData name="Evie Kouroumichaki" userId="90690b8c-a8f4-47b3-95bb-f45b0ed61a94" providerId="ADAL" clId="{01F1FB9D-A55B-4BD5-A4A5-074F552EDD86}" dt="2024-07-09T09:37:55.645" v="8397" actId="313"/>
          <ac:spMkLst>
            <pc:docMk/>
            <pc:sldMk cId="4272614807" sldId="293"/>
            <ac:spMk id="5" creationId="{75B03C30-0CEA-7769-D10A-4CCB7466FA4F}"/>
          </ac:spMkLst>
        </pc:spChg>
        <pc:graphicFrameChg chg="mod">
          <ac:chgData name="Evie Kouroumichaki" userId="90690b8c-a8f4-47b3-95bb-f45b0ed61a94" providerId="ADAL" clId="{01F1FB9D-A55B-4BD5-A4A5-074F552EDD86}" dt="2024-07-03T14:07:27.093" v="8198" actId="478"/>
          <ac:graphicFrameMkLst>
            <pc:docMk/>
            <pc:sldMk cId="4272614807" sldId="293"/>
            <ac:graphicFrameMk id="11" creationId="{307CCF81-C20F-42E9-F024-73A22C0CF0D0}"/>
          </ac:graphicFrameMkLst>
        </pc:graphicFrameChg>
        <pc:picChg chg="add mod">
          <ac:chgData name="Evie Kouroumichaki" userId="90690b8c-a8f4-47b3-95bb-f45b0ed61a94" providerId="ADAL" clId="{01F1FB9D-A55B-4BD5-A4A5-074F552EDD86}" dt="2024-07-09T09:38:09.582" v="8399" actId="1076"/>
          <ac:picMkLst>
            <pc:docMk/>
            <pc:sldMk cId="4272614807" sldId="293"/>
            <ac:picMk id="4" creationId="{2DAA6128-D09B-B538-9CF1-F7B90D1FF07E}"/>
          </ac:picMkLst>
        </pc:picChg>
      </pc:sldChg>
      <pc:sldChg chg="addSp delSp modSp new mod">
        <pc:chgData name="Evie Kouroumichaki" userId="90690b8c-a8f4-47b3-95bb-f45b0ed61a94" providerId="ADAL" clId="{01F1FB9D-A55B-4BD5-A4A5-074F552EDD86}" dt="2024-07-09T11:59:53.272" v="10529" actId="1076"/>
        <pc:sldMkLst>
          <pc:docMk/>
          <pc:sldMk cId="3245758055" sldId="294"/>
        </pc:sldMkLst>
        <pc:spChg chg="mod">
          <ac:chgData name="Evie Kouroumichaki" userId="90690b8c-a8f4-47b3-95bb-f45b0ed61a94" providerId="ADAL" clId="{01F1FB9D-A55B-4BD5-A4A5-074F552EDD86}" dt="2024-07-09T11:05:21.539" v="9720" actId="122"/>
          <ac:spMkLst>
            <pc:docMk/>
            <pc:sldMk cId="3245758055" sldId="294"/>
            <ac:spMk id="2" creationId="{5BBBFCED-D8D6-7E12-0585-676827290B0B}"/>
          </ac:spMkLst>
        </pc:spChg>
        <pc:spChg chg="mod">
          <ac:chgData name="Evie Kouroumichaki" userId="90690b8c-a8f4-47b3-95bb-f45b0ed61a94" providerId="ADAL" clId="{01F1FB9D-A55B-4BD5-A4A5-074F552EDD86}" dt="2024-07-09T11:59:53.272" v="10529" actId="1076"/>
          <ac:spMkLst>
            <pc:docMk/>
            <pc:sldMk cId="3245758055" sldId="294"/>
            <ac:spMk id="3" creationId="{3B189914-CC16-AA14-D875-2513379E0378}"/>
          </ac:spMkLst>
        </pc:spChg>
        <pc:spChg chg="add mod">
          <ac:chgData name="Evie Kouroumichaki" userId="90690b8c-a8f4-47b3-95bb-f45b0ed61a94" providerId="ADAL" clId="{01F1FB9D-A55B-4BD5-A4A5-074F552EDD86}" dt="2024-07-09T11:59:44.417" v="10528" actId="403"/>
          <ac:spMkLst>
            <pc:docMk/>
            <pc:sldMk cId="3245758055" sldId="294"/>
            <ac:spMk id="10" creationId="{28794F67-FAAF-445B-531D-2AF4E0DD6F14}"/>
          </ac:spMkLst>
        </pc:spChg>
        <pc:spChg chg="add del">
          <ac:chgData name="Evie Kouroumichaki" userId="90690b8c-a8f4-47b3-95bb-f45b0ed61a94" providerId="ADAL" clId="{01F1FB9D-A55B-4BD5-A4A5-074F552EDD86}" dt="2024-07-09T11:04:12.063" v="9712" actId="478"/>
          <ac:spMkLst>
            <pc:docMk/>
            <pc:sldMk cId="3245758055" sldId="294"/>
            <ac:spMk id="11" creationId="{37BB2523-7FF6-3EBA-C08C-3563D83ACF39}"/>
          </ac:spMkLst>
        </pc:spChg>
        <pc:picChg chg="add del mod">
          <ac:chgData name="Evie Kouroumichaki" userId="90690b8c-a8f4-47b3-95bb-f45b0ed61a94" providerId="ADAL" clId="{01F1FB9D-A55B-4BD5-A4A5-074F552EDD86}" dt="2024-07-09T11:02:15.851" v="9651" actId="478"/>
          <ac:picMkLst>
            <pc:docMk/>
            <pc:sldMk cId="3245758055" sldId="294"/>
            <ac:picMk id="5" creationId="{44B32E62-4F40-B11C-BC29-3447A625833E}"/>
          </ac:picMkLst>
        </pc:picChg>
        <pc:picChg chg="add mod">
          <ac:chgData name="Evie Kouroumichaki" userId="90690b8c-a8f4-47b3-95bb-f45b0ed61a94" providerId="ADAL" clId="{01F1FB9D-A55B-4BD5-A4A5-074F552EDD86}" dt="2024-07-09T11:05:55.863" v="9729" actId="14100"/>
          <ac:picMkLst>
            <pc:docMk/>
            <pc:sldMk cId="3245758055" sldId="294"/>
            <ac:picMk id="7" creationId="{0BB0F4F2-C7D5-5BBB-7C2F-B5D3445B6172}"/>
          </ac:picMkLst>
        </pc:picChg>
        <pc:picChg chg="add mod">
          <ac:chgData name="Evie Kouroumichaki" userId="90690b8c-a8f4-47b3-95bb-f45b0ed61a94" providerId="ADAL" clId="{01F1FB9D-A55B-4BD5-A4A5-074F552EDD86}" dt="2024-07-09T11:05:38.705" v="9725" actId="1076"/>
          <ac:picMkLst>
            <pc:docMk/>
            <pc:sldMk cId="3245758055" sldId="294"/>
            <ac:picMk id="9" creationId="{C6F395C3-58EE-0D29-BABD-4EA36086FFE6}"/>
          </ac:picMkLst>
        </pc:picChg>
      </pc:sldChg>
      <pc:sldChg chg="delSp modSp add mod">
        <pc:chgData name="Evie Kouroumichaki" userId="90690b8c-a8f4-47b3-95bb-f45b0ed61a94" providerId="ADAL" clId="{01F1FB9D-A55B-4BD5-A4A5-074F552EDD86}" dt="2024-07-09T12:04:31.038" v="10572" actId="1076"/>
        <pc:sldMkLst>
          <pc:docMk/>
          <pc:sldMk cId="3530450342" sldId="295"/>
        </pc:sldMkLst>
        <pc:spChg chg="mod">
          <ac:chgData name="Evie Kouroumichaki" userId="90690b8c-a8f4-47b3-95bb-f45b0ed61a94" providerId="ADAL" clId="{01F1FB9D-A55B-4BD5-A4A5-074F552EDD86}" dt="2024-07-09T11:06:30.835" v="9753" actId="20577"/>
          <ac:spMkLst>
            <pc:docMk/>
            <pc:sldMk cId="3530450342" sldId="295"/>
            <ac:spMk id="2" creationId="{5BBBFCED-D8D6-7E12-0585-676827290B0B}"/>
          </ac:spMkLst>
        </pc:spChg>
        <pc:spChg chg="mod">
          <ac:chgData name="Evie Kouroumichaki" userId="90690b8c-a8f4-47b3-95bb-f45b0ed61a94" providerId="ADAL" clId="{01F1FB9D-A55B-4BD5-A4A5-074F552EDD86}" dt="2024-07-09T12:04:31.038" v="10572" actId="1076"/>
          <ac:spMkLst>
            <pc:docMk/>
            <pc:sldMk cId="3530450342" sldId="295"/>
            <ac:spMk id="3" creationId="{3B189914-CC16-AA14-D875-2513379E0378}"/>
          </ac:spMkLst>
        </pc:spChg>
        <pc:spChg chg="del">
          <ac:chgData name="Evie Kouroumichaki" userId="90690b8c-a8f4-47b3-95bb-f45b0ed61a94" providerId="ADAL" clId="{01F1FB9D-A55B-4BD5-A4A5-074F552EDD86}" dt="2024-07-09T11:06:11.267" v="9733" actId="478"/>
          <ac:spMkLst>
            <pc:docMk/>
            <pc:sldMk cId="3530450342" sldId="295"/>
            <ac:spMk id="10" creationId="{28794F67-FAAF-445B-531D-2AF4E0DD6F14}"/>
          </ac:spMkLst>
        </pc:spChg>
        <pc:picChg chg="del">
          <ac:chgData name="Evie Kouroumichaki" userId="90690b8c-a8f4-47b3-95bb-f45b0ed61a94" providerId="ADAL" clId="{01F1FB9D-A55B-4BD5-A4A5-074F552EDD86}" dt="2024-07-09T11:06:09.640" v="9732" actId="478"/>
          <ac:picMkLst>
            <pc:docMk/>
            <pc:sldMk cId="3530450342" sldId="295"/>
            <ac:picMk id="7" creationId="{0BB0F4F2-C7D5-5BBB-7C2F-B5D3445B6172}"/>
          </ac:picMkLst>
        </pc:picChg>
        <pc:picChg chg="mod">
          <ac:chgData name="Evie Kouroumichaki" userId="90690b8c-a8f4-47b3-95bb-f45b0ed61a94" providerId="ADAL" clId="{01F1FB9D-A55B-4BD5-A4A5-074F552EDD86}" dt="2024-07-09T11:58:37.470" v="10513" actId="1076"/>
          <ac:picMkLst>
            <pc:docMk/>
            <pc:sldMk cId="3530450342" sldId="295"/>
            <ac:picMk id="9" creationId="{C6F395C3-58EE-0D29-BABD-4EA36086FFE6}"/>
          </ac:picMkLst>
        </pc:picChg>
      </pc:sldChg>
      <pc:sldChg chg="addSp delSp modSp add mod">
        <pc:chgData name="Evie Kouroumichaki" userId="90690b8c-a8f4-47b3-95bb-f45b0ed61a94" providerId="ADAL" clId="{01F1FB9D-A55B-4BD5-A4A5-074F552EDD86}" dt="2024-07-09T12:04:11.923" v="10569" actId="14100"/>
        <pc:sldMkLst>
          <pc:docMk/>
          <pc:sldMk cId="2446268197" sldId="296"/>
        </pc:sldMkLst>
        <pc:spChg chg="mod">
          <ac:chgData name="Evie Kouroumichaki" userId="90690b8c-a8f4-47b3-95bb-f45b0ed61a94" providerId="ADAL" clId="{01F1FB9D-A55B-4BD5-A4A5-074F552EDD86}" dt="2024-07-09T11:58:29.573" v="10511" actId="1076"/>
          <ac:spMkLst>
            <pc:docMk/>
            <pc:sldMk cId="2446268197" sldId="296"/>
            <ac:spMk id="2" creationId="{5BBBFCED-D8D6-7E12-0585-676827290B0B}"/>
          </ac:spMkLst>
        </pc:spChg>
        <pc:spChg chg="del">
          <ac:chgData name="Evie Kouroumichaki" userId="90690b8c-a8f4-47b3-95bb-f45b0ed61a94" providerId="ADAL" clId="{01F1FB9D-A55B-4BD5-A4A5-074F552EDD86}" dt="2024-07-09T11:06:37.874" v="9755" actId="478"/>
          <ac:spMkLst>
            <pc:docMk/>
            <pc:sldMk cId="2446268197" sldId="296"/>
            <ac:spMk id="3" creationId="{3B189914-CC16-AA14-D875-2513379E0378}"/>
          </ac:spMkLst>
        </pc:spChg>
        <pc:spChg chg="add del mod">
          <ac:chgData name="Evie Kouroumichaki" userId="90690b8c-a8f4-47b3-95bb-f45b0ed61a94" providerId="ADAL" clId="{01F1FB9D-A55B-4BD5-A4A5-074F552EDD86}" dt="2024-07-09T11:06:51.124" v="9777" actId="478"/>
          <ac:spMkLst>
            <pc:docMk/>
            <pc:sldMk cId="2446268197" sldId="296"/>
            <ac:spMk id="5" creationId="{90DEF18F-C62C-2BC6-26B6-0D79567259DF}"/>
          </ac:spMkLst>
        </pc:spChg>
        <pc:spChg chg="add mod">
          <ac:chgData name="Evie Kouroumichaki" userId="90690b8c-a8f4-47b3-95bb-f45b0ed61a94" providerId="ADAL" clId="{01F1FB9D-A55B-4BD5-A4A5-074F552EDD86}" dt="2024-07-09T12:04:11.923" v="10569" actId="14100"/>
          <ac:spMkLst>
            <pc:docMk/>
            <pc:sldMk cId="2446268197" sldId="296"/>
            <ac:spMk id="6" creationId="{0C9537D7-75F4-81D4-6B22-FC481408CF3B}"/>
          </ac:spMkLst>
        </pc:spChg>
        <pc:spChg chg="add del">
          <ac:chgData name="Evie Kouroumichaki" userId="90690b8c-a8f4-47b3-95bb-f45b0ed61a94" providerId="ADAL" clId="{01F1FB9D-A55B-4BD5-A4A5-074F552EDD86}" dt="2024-07-09T12:01:40.078" v="10554" actId="11529"/>
          <ac:spMkLst>
            <pc:docMk/>
            <pc:sldMk cId="2446268197" sldId="296"/>
            <ac:spMk id="8" creationId="{AB6283B6-26DB-68E2-C08D-1267CFA5B365}"/>
          </ac:spMkLst>
        </pc:spChg>
        <pc:spChg chg="del mod">
          <ac:chgData name="Evie Kouroumichaki" userId="90690b8c-a8f4-47b3-95bb-f45b0ed61a94" providerId="ADAL" clId="{01F1FB9D-A55B-4BD5-A4A5-074F552EDD86}" dt="2024-07-09T11:14:34.759" v="9897" actId="478"/>
          <ac:spMkLst>
            <pc:docMk/>
            <pc:sldMk cId="2446268197" sldId="296"/>
            <ac:spMk id="10" creationId="{28794F67-FAAF-445B-531D-2AF4E0DD6F14}"/>
          </ac:spMkLst>
        </pc:spChg>
        <pc:picChg chg="mod">
          <ac:chgData name="Evie Kouroumichaki" userId="90690b8c-a8f4-47b3-95bb-f45b0ed61a94" providerId="ADAL" clId="{01F1FB9D-A55B-4BD5-A4A5-074F552EDD86}" dt="2024-07-09T11:58:34.101" v="10512" actId="1076"/>
          <ac:picMkLst>
            <pc:docMk/>
            <pc:sldMk cId="2446268197" sldId="296"/>
            <ac:picMk id="7" creationId="{0BB0F4F2-C7D5-5BBB-7C2F-B5D3445B6172}"/>
          </ac:picMkLst>
        </pc:picChg>
        <pc:picChg chg="del">
          <ac:chgData name="Evie Kouroumichaki" userId="90690b8c-a8f4-47b3-95bb-f45b0ed61a94" providerId="ADAL" clId="{01F1FB9D-A55B-4BD5-A4A5-074F552EDD86}" dt="2024-07-09T11:06:36.545" v="9754" actId="478"/>
          <ac:picMkLst>
            <pc:docMk/>
            <pc:sldMk cId="2446268197" sldId="296"/>
            <ac:picMk id="9" creationId="{C6F395C3-58EE-0D29-BABD-4EA36086FFE6}"/>
          </ac:picMkLst>
        </pc:picChg>
      </pc:sldChg>
      <pc:sldChg chg="modSp add mod">
        <pc:chgData name="Evie Kouroumichaki" userId="90690b8c-a8f4-47b3-95bb-f45b0ed61a94" providerId="ADAL" clId="{01F1FB9D-A55B-4BD5-A4A5-074F552EDD86}" dt="2024-07-09T12:06:25.985" v="10573" actId="1076"/>
        <pc:sldMkLst>
          <pc:docMk/>
          <pc:sldMk cId="758292405" sldId="297"/>
        </pc:sldMkLst>
        <pc:spChg chg="mod">
          <ac:chgData name="Evie Kouroumichaki" userId="90690b8c-a8f4-47b3-95bb-f45b0ed61a94" providerId="ADAL" clId="{01F1FB9D-A55B-4BD5-A4A5-074F552EDD86}" dt="2024-07-09T12:06:25.985" v="10573" actId="1076"/>
          <ac:spMkLst>
            <pc:docMk/>
            <pc:sldMk cId="758292405" sldId="297"/>
            <ac:spMk id="94" creationId="{00000000-0000-0000-0000-000000000000}"/>
          </ac:spMkLst>
        </pc:spChg>
      </pc:sldChg>
      <pc:sldChg chg="delSp add mod">
        <pc:chgData name="Evie Kouroumichaki" userId="90690b8c-a8f4-47b3-95bb-f45b0ed61a94" providerId="ADAL" clId="{01F1FB9D-A55B-4BD5-A4A5-074F552EDD86}" dt="2024-07-09T12:32:34.851" v="10697" actId="478"/>
        <pc:sldMkLst>
          <pc:docMk/>
          <pc:sldMk cId="3464095870" sldId="298"/>
        </pc:sldMkLst>
        <pc:graphicFrameChg chg="del">
          <ac:chgData name="Evie Kouroumichaki" userId="90690b8c-a8f4-47b3-95bb-f45b0ed61a94" providerId="ADAL" clId="{01F1FB9D-A55B-4BD5-A4A5-074F552EDD86}" dt="2024-07-09T12:32:34.851" v="10697" actId="478"/>
          <ac:graphicFrameMkLst>
            <pc:docMk/>
            <pc:sldMk cId="3464095870" sldId="298"/>
            <ac:graphicFrameMk id="109" creationId="{73D01F49-6738-A7A2-3AA4-100C4F528693}"/>
          </ac:graphicFrameMkLst>
        </pc:graphicFrameChg>
      </pc:sldChg>
      <pc:sldChg chg="delSp modSp add mod">
        <pc:chgData name="Evie Kouroumichaki" userId="90690b8c-a8f4-47b3-95bb-f45b0ed61a94" providerId="ADAL" clId="{01F1FB9D-A55B-4BD5-A4A5-074F552EDD86}" dt="2024-07-09T14:15:06.646" v="11098" actId="20577"/>
        <pc:sldMkLst>
          <pc:docMk/>
          <pc:sldMk cId="3850499521" sldId="299"/>
        </pc:sldMkLst>
        <pc:spChg chg="mod">
          <ac:chgData name="Evie Kouroumichaki" userId="90690b8c-a8f4-47b3-95bb-f45b0ed61a94" providerId="ADAL" clId="{01F1FB9D-A55B-4BD5-A4A5-074F552EDD86}" dt="2024-07-09T14:15:06.646" v="11098" actId="20577"/>
          <ac:spMkLst>
            <pc:docMk/>
            <pc:sldMk cId="3850499521" sldId="299"/>
            <ac:spMk id="95" creationId="{00000000-0000-0000-0000-000000000000}"/>
          </ac:spMkLst>
        </pc:spChg>
        <pc:picChg chg="del">
          <ac:chgData name="Evie Kouroumichaki" userId="90690b8c-a8f4-47b3-95bb-f45b0ed61a94" providerId="ADAL" clId="{01F1FB9D-A55B-4BD5-A4A5-074F552EDD86}" dt="2024-07-09T14:13:43.439" v="10869" actId="478"/>
          <ac:picMkLst>
            <pc:docMk/>
            <pc:sldMk cId="3850499521" sldId="299"/>
            <ac:picMk id="2" creationId="{DB19A974-480A-4201-4C89-8612A124DAE2}"/>
          </ac:picMkLst>
        </pc:picChg>
      </pc:sldChg>
    </pc:docChg>
  </pc:docChgLst>
  <pc:docChgLst>
    <pc:chgData name="Evie Kouroumichaki" userId="90690b8c-a8f4-47b3-95bb-f45b0ed61a94" providerId="ADAL" clId="{17FB1AA4-60D4-4F1C-A61B-0162D2B41151}"/>
    <pc:docChg chg="undo redo custSel addSld delSld modSld sldOrd">
      <pc:chgData name="Evie Kouroumichaki" userId="90690b8c-a8f4-47b3-95bb-f45b0ed61a94" providerId="ADAL" clId="{17FB1AA4-60D4-4F1C-A61B-0162D2B41151}" dt="2024-08-20T09:16:19.803" v="5707" actId="207"/>
      <pc:docMkLst>
        <pc:docMk/>
      </pc:docMkLst>
      <pc:sldChg chg="addSp modSp mod">
        <pc:chgData name="Evie Kouroumichaki" userId="90690b8c-a8f4-47b3-95bb-f45b0ed61a94" providerId="ADAL" clId="{17FB1AA4-60D4-4F1C-A61B-0162D2B41151}" dt="2024-08-20T09:16:19.803" v="5707" actId="207"/>
        <pc:sldMkLst>
          <pc:docMk/>
          <pc:sldMk cId="0" sldId="256"/>
        </pc:sldMkLst>
        <pc:spChg chg="add mod">
          <ac:chgData name="Evie Kouroumichaki" userId="90690b8c-a8f4-47b3-95bb-f45b0ed61a94" providerId="ADAL" clId="{17FB1AA4-60D4-4F1C-A61B-0162D2B41151}" dt="2024-08-20T09:16:19.803" v="5707" actId="207"/>
          <ac:spMkLst>
            <pc:docMk/>
            <pc:sldMk cId="0" sldId="256"/>
            <ac:spMk id="2" creationId="{EB263900-B17C-53BA-6C0E-8E26F446FA1A}"/>
          </ac:spMkLst>
        </pc:spChg>
        <pc:spChg chg="mod">
          <ac:chgData name="Evie Kouroumichaki" userId="90690b8c-a8f4-47b3-95bb-f45b0ed61a94" providerId="ADAL" clId="{17FB1AA4-60D4-4F1C-A61B-0162D2B41151}" dt="2024-07-29T13:32:37.694" v="856" actId="20577"/>
          <ac:spMkLst>
            <pc:docMk/>
            <pc:sldMk cId="0" sldId="256"/>
            <ac:spMk id="62" creationId="{00000000-0000-0000-0000-000000000000}"/>
          </ac:spMkLst>
        </pc:spChg>
        <pc:spChg chg="mod">
          <ac:chgData name="Evie Kouroumichaki" userId="90690b8c-a8f4-47b3-95bb-f45b0ed61a94" providerId="ADAL" clId="{17FB1AA4-60D4-4F1C-A61B-0162D2B41151}" dt="2024-07-29T13:42:18.182" v="1414" actId="20577"/>
          <ac:spMkLst>
            <pc:docMk/>
            <pc:sldMk cId="0" sldId="256"/>
            <ac:spMk id="63" creationId="{00000000-0000-0000-0000-000000000000}"/>
          </ac:spMkLst>
        </pc:spChg>
      </pc:sldChg>
      <pc:sldChg chg="modSp mod">
        <pc:chgData name="Evie Kouroumichaki" userId="90690b8c-a8f4-47b3-95bb-f45b0ed61a94" providerId="ADAL" clId="{17FB1AA4-60D4-4F1C-A61B-0162D2B41151}" dt="2024-07-29T13:42:25.436" v="1415" actId="1076"/>
        <pc:sldMkLst>
          <pc:docMk/>
          <pc:sldMk cId="0" sldId="258"/>
        </pc:sldMkLst>
        <pc:spChg chg="mod">
          <ac:chgData name="Evie Kouroumichaki" userId="90690b8c-a8f4-47b3-95bb-f45b0ed61a94" providerId="ADAL" clId="{17FB1AA4-60D4-4F1C-A61B-0162D2B41151}" dt="2024-07-29T13:42:25.436" v="1415" actId="1076"/>
          <ac:spMkLst>
            <pc:docMk/>
            <pc:sldMk cId="0" sldId="258"/>
            <ac:spMk id="74" creationId="{00000000-0000-0000-0000-000000000000}"/>
          </ac:spMkLst>
        </pc:spChg>
        <pc:spChg chg="mod">
          <ac:chgData name="Evie Kouroumichaki" userId="90690b8c-a8f4-47b3-95bb-f45b0ed61a94" providerId="ADAL" clId="{17FB1AA4-60D4-4F1C-A61B-0162D2B41151}" dt="2024-07-29T13:34:40.984" v="1071" actId="1076"/>
          <ac:spMkLst>
            <pc:docMk/>
            <pc:sldMk cId="0" sldId="258"/>
            <ac:spMk id="75" creationId="{00000000-0000-0000-0000-000000000000}"/>
          </ac:spMkLst>
        </pc:spChg>
      </pc:sldChg>
      <pc:sldChg chg="addSp delSp modSp mod">
        <pc:chgData name="Evie Kouroumichaki" userId="90690b8c-a8f4-47b3-95bb-f45b0ed61a94" providerId="ADAL" clId="{17FB1AA4-60D4-4F1C-A61B-0162D2B41151}" dt="2024-07-29T13:41:45.199" v="1395" actId="20577"/>
        <pc:sldMkLst>
          <pc:docMk/>
          <pc:sldMk cId="0" sldId="259"/>
        </pc:sldMkLst>
        <pc:spChg chg="del">
          <ac:chgData name="Evie Kouroumichaki" userId="90690b8c-a8f4-47b3-95bb-f45b0ed61a94" providerId="ADAL" clId="{17FB1AA4-60D4-4F1C-A61B-0162D2B41151}" dt="2024-07-29T13:40:27.464" v="1325" actId="478"/>
          <ac:spMkLst>
            <pc:docMk/>
            <pc:sldMk cId="0" sldId="259"/>
            <ac:spMk id="2" creationId="{A67C3129-EED0-BFA4-EC73-FB0FD2DAFD66}"/>
          </ac:spMkLst>
        </pc:spChg>
        <pc:spChg chg="add mod">
          <ac:chgData name="Evie Kouroumichaki" userId="90690b8c-a8f4-47b3-95bb-f45b0ed61a94" providerId="ADAL" clId="{17FB1AA4-60D4-4F1C-A61B-0162D2B41151}" dt="2024-07-29T13:40:30.294" v="1326" actId="1076"/>
          <ac:spMkLst>
            <pc:docMk/>
            <pc:sldMk cId="0" sldId="259"/>
            <ac:spMk id="4" creationId="{1FE43053-882C-DCD1-3660-1B63FFA97DE3}"/>
          </ac:spMkLst>
        </pc:spChg>
        <pc:spChg chg="del mod">
          <ac:chgData name="Evie Kouroumichaki" userId="90690b8c-a8f4-47b3-95bb-f45b0ed61a94" providerId="ADAL" clId="{17FB1AA4-60D4-4F1C-A61B-0162D2B41151}" dt="2024-07-29T13:40:09.039" v="1267" actId="478"/>
          <ac:spMkLst>
            <pc:docMk/>
            <pc:sldMk cId="0" sldId="259"/>
            <ac:spMk id="80" creationId="{00000000-0000-0000-0000-000000000000}"/>
          </ac:spMkLst>
        </pc:spChg>
        <pc:spChg chg="mod">
          <ac:chgData name="Evie Kouroumichaki" userId="90690b8c-a8f4-47b3-95bb-f45b0ed61a94" providerId="ADAL" clId="{17FB1AA4-60D4-4F1C-A61B-0162D2B41151}" dt="2024-07-29T13:41:45.199" v="1395" actId="20577"/>
          <ac:spMkLst>
            <pc:docMk/>
            <pc:sldMk cId="0" sldId="259"/>
            <ac:spMk id="81" creationId="{00000000-0000-0000-0000-000000000000}"/>
          </ac:spMkLst>
        </pc:spChg>
      </pc:sldChg>
      <pc:sldChg chg="modSp mod">
        <pc:chgData name="Evie Kouroumichaki" userId="90690b8c-a8f4-47b3-95bb-f45b0ed61a94" providerId="ADAL" clId="{17FB1AA4-60D4-4F1C-A61B-0162D2B41151}" dt="2024-07-29T13:34:54.752" v="1074" actId="14100"/>
        <pc:sldMkLst>
          <pc:docMk/>
          <pc:sldMk cId="0" sldId="260"/>
        </pc:sldMkLst>
        <pc:spChg chg="mod">
          <ac:chgData name="Evie Kouroumichaki" userId="90690b8c-a8f4-47b3-95bb-f45b0ed61a94" providerId="ADAL" clId="{17FB1AA4-60D4-4F1C-A61B-0162D2B41151}" dt="2024-07-29T13:34:54.752" v="1074" actId="14100"/>
          <ac:spMkLst>
            <pc:docMk/>
            <pc:sldMk cId="0" sldId="260"/>
            <ac:spMk id="88" creationId="{00000000-0000-0000-0000-000000000000}"/>
          </ac:spMkLst>
        </pc:spChg>
      </pc:sldChg>
      <pc:sldChg chg="modSp mod">
        <pc:chgData name="Evie Kouroumichaki" userId="90690b8c-a8f4-47b3-95bb-f45b0ed61a94" providerId="ADAL" clId="{17FB1AA4-60D4-4F1C-A61B-0162D2B41151}" dt="2024-07-29T13:56:33.295" v="2201" actId="27636"/>
        <pc:sldMkLst>
          <pc:docMk/>
          <pc:sldMk cId="0" sldId="261"/>
        </pc:sldMkLst>
        <pc:spChg chg="mod">
          <ac:chgData name="Evie Kouroumichaki" userId="90690b8c-a8f4-47b3-95bb-f45b0ed61a94" providerId="ADAL" clId="{17FB1AA4-60D4-4F1C-A61B-0162D2B41151}" dt="2024-07-29T13:56:33.295" v="2201" actId="27636"/>
          <ac:spMkLst>
            <pc:docMk/>
            <pc:sldMk cId="0" sldId="261"/>
            <ac:spMk id="94" creationId="{00000000-0000-0000-0000-000000000000}"/>
          </ac:spMkLst>
        </pc:spChg>
        <pc:graphicFrameChg chg="mod">
          <ac:chgData name="Evie Kouroumichaki" userId="90690b8c-a8f4-47b3-95bb-f45b0ed61a94" providerId="ADAL" clId="{17FB1AA4-60D4-4F1C-A61B-0162D2B41151}" dt="2024-07-29T13:56:22.060" v="2199" actId="113"/>
          <ac:graphicFrameMkLst>
            <pc:docMk/>
            <pc:sldMk cId="0" sldId="261"/>
            <ac:graphicFrameMk id="3" creationId="{2355509D-972B-B28D-6D9C-0EC69452EDEE}"/>
          </ac:graphicFrameMkLst>
        </pc:graphicFrameChg>
      </pc:sldChg>
      <pc:sldChg chg="modSp mod">
        <pc:chgData name="Evie Kouroumichaki" userId="90690b8c-a8f4-47b3-95bb-f45b0ed61a94" providerId="ADAL" clId="{17FB1AA4-60D4-4F1C-A61B-0162D2B41151}" dt="2024-07-29T13:56:46.081" v="2231" actId="20577"/>
        <pc:sldMkLst>
          <pc:docMk/>
          <pc:sldMk cId="0" sldId="262"/>
        </pc:sldMkLst>
        <pc:spChg chg="mod">
          <ac:chgData name="Evie Kouroumichaki" userId="90690b8c-a8f4-47b3-95bb-f45b0ed61a94" providerId="ADAL" clId="{17FB1AA4-60D4-4F1C-A61B-0162D2B41151}" dt="2024-07-29T13:56:46.081" v="2231" actId="20577"/>
          <ac:spMkLst>
            <pc:docMk/>
            <pc:sldMk cId="0" sldId="262"/>
            <ac:spMk id="100" creationId="{00000000-0000-0000-0000-000000000000}"/>
          </ac:spMkLst>
        </pc:spChg>
      </pc:sldChg>
      <pc:sldChg chg="addSp delSp modSp mod">
        <pc:chgData name="Evie Kouroumichaki" userId="90690b8c-a8f4-47b3-95bb-f45b0ed61a94" providerId="ADAL" clId="{17FB1AA4-60D4-4F1C-A61B-0162D2B41151}" dt="2024-07-30T09:02:12.067" v="5469" actId="20577"/>
        <pc:sldMkLst>
          <pc:docMk/>
          <pc:sldMk cId="0" sldId="263"/>
        </pc:sldMkLst>
        <pc:spChg chg="add del mod">
          <ac:chgData name="Evie Kouroumichaki" userId="90690b8c-a8f4-47b3-95bb-f45b0ed61a94" providerId="ADAL" clId="{17FB1AA4-60D4-4F1C-A61B-0162D2B41151}" dt="2024-07-30T07:20:45.407" v="3551" actId="26606"/>
          <ac:spMkLst>
            <pc:docMk/>
            <pc:sldMk cId="0" sldId="263"/>
            <ac:spMk id="2" creationId="{366947E7-B8CB-22A6-7EAB-B989D680FC2F}"/>
          </ac:spMkLst>
        </pc:spChg>
        <pc:spChg chg="mod">
          <ac:chgData name="Evie Kouroumichaki" userId="90690b8c-a8f4-47b3-95bb-f45b0ed61a94" providerId="ADAL" clId="{17FB1AA4-60D4-4F1C-A61B-0162D2B41151}" dt="2024-07-30T07:20:48.586" v="3553" actId="122"/>
          <ac:spMkLst>
            <pc:docMk/>
            <pc:sldMk cId="0" sldId="263"/>
            <ac:spMk id="106" creationId="{00000000-0000-0000-0000-000000000000}"/>
          </ac:spMkLst>
        </pc:spChg>
        <pc:graphicFrameChg chg="add mod">
          <ac:chgData name="Evie Kouroumichaki" userId="90690b8c-a8f4-47b3-95bb-f45b0ed61a94" providerId="ADAL" clId="{17FB1AA4-60D4-4F1C-A61B-0162D2B41151}" dt="2024-07-30T09:02:12.067" v="5469" actId="20577"/>
          <ac:graphicFrameMkLst>
            <pc:docMk/>
            <pc:sldMk cId="0" sldId="263"/>
            <ac:graphicFrameMk id="108" creationId="{DDCA2A47-A1FE-F822-812A-7AFB521A3930}"/>
          </ac:graphicFrameMkLst>
        </pc:graphicFrameChg>
        <pc:graphicFrameChg chg="del mod">
          <ac:chgData name="Evie Kouroumichaki" userId="90690b8c-a8f4-47b3-95bb-f45b0ed61a94" providerId="ADAL" clId="{17FB1AA4-60D4-4F1C-A61B-0162D2B41151}" dt="2024-07-30T07:20:33.900" v="3548" actId="478"/>
          <ac:graphicFrameMkLst>
            <pc:docMk/>
            <pc:sldMk cId="0" sldId="263"/>
            <ac:graphicFrameMk id="109" creationId="{73D01F49-6738-A7A2-3AA4-100C4F528693}"/>
          </ac:graphicFrameMkLst>
        </pc:graphicFrameChg>
      </pc:sldChg>
      <pc:sldChg chg="modSp mod">
        <pc:chgData name="Evie Kouroumichaki" userId="90690b8c-a8f4-47b3-95bb-f45b0ed61a94" providerId="ADAL" clId="{17FB1AA4-60D4-4F1C-A61B-0162D2B41151}" dt="2024-07-30T07:39:42.887" v="4313" actId="20577"/>
        <pc:sldMkLst>
          <pc:docMk/>
          <pc:sldMk cId="0" sldId="264"/>
        </pc:sldMkLst>
        <pc:spChg chg="mod">
          <ac:chgData name="Evie Kouroumichaki" userId="90690b8c-a8f4-47b3-95bb-f45b0ed61a94" providerId="ADAL" clId="{17FB1AA4-60D4-4F1C-A61B-0162D2B41151}" dt="2024-07-30T07:39:42.887" v="4313" actId="20577"/>
          <ac:spMkLst>
            <pc:docMk/>
            <pc:sldMk cId="0" sldId="264"/>
            <ac:spMk id="112" creationId="{00000000-0000-0000-0000-000000000000}"/>
          </ac:spMkLst>
        </pc:spChg>
      </pc:sldChg>
      <pc:sldChg chg="modSp mod">
        <pc:chgData name="Evie Kouroumichaki" userId="90690b8c-a8f4-47b3-95bb-f45b0ed61a94" providerId="ADAL" clId="{17FB1AA4-60D4-4F1C-A61B-0162D2B41151}" dt="2024-07-30T07:44:52.299" v="4472" actId="1076"/>
        <pc:sldMkLst>
          <pc:docMk/>
          <pc:sldMk cId="0" sldId="265"/>
        </pc:sldMkLst>
        <pc:spChg chg="mod">
          <ac:chgData name="Evie Kouroumichaki" userId="90690b8c-a8f4-47b3-95bb-f45b0ed61a94" providerId="ADAL" clId="{17FB1AA4-60D4-4F1C-A61B-0162D2B41151}" dt="2024-07-30T07:44:42.593" v="4469" actId="313"/>
          <ac:spMkLst>
            <pc:docMk/>
            <pc:sldMk cId="0" sldId="265"/>
            <ac:spMk id="118" creationId="{00000000-0000-0000-0000-000000000000}"/>
          </ac:spMkLst>
        </pc:spChg>
        <pc:spChg chg="mod">
          <ac:chgData name="Evie Kouroumichaki" userId="90690b8c-a8f4-47b3-95bb-f45b0ed61a94" providerId="ADAL" clId="{17FB1AA4-60D4-4F1C-A61B-0162D2B41151}" dt="2024-07-30T07:44:52.299" v="4472" actId="1076"/>
          <ac:spMkLst>
            <pc:docMk/>
            <pc:sldMk cId="0" sldId="265"/>
            <ac:spMk id="119" creationId="{00000000-0000-0000-0000-000000000000}"/>
          </ac:spMkLst>
        </pc:spChg>
      </pc:sldChg>
      <pc:sldChg chg="modSp mod">
        <pc:chgData name="Evie Kouroumichaki" userId="90690b8c-a8f4-47b3-95bb-f45b0ed61a94" providerId="ADAL" clId="{17FB1AA4-60D4-4F1C-A61B-0162D2B41151}" dt="2024-07-30T07:48:04.922" v="4741" actId="20577"/>
        <pc:sldMkLst>
          <pc:docMk/>
          <pc:sldMk cId="0" sldId="266"/>
        </pc:sldMkLst>
        <pc:spChg chg="mod">
          <ac:chgData name="Evie Kouroumichaki" userId="90690b8c-a8f4-47b3-95bb-f45b0ed61a94" providerId="ADAL" clId="{17FB1AA4-60D4-4F1C-A61B-0162D2B41151}" dt="2024-07-30T07:48:04.922" v="4741" actId="20577"/>
          <ac:spMkLst>
            <pc:docMk/>
            <pc:sldMk cId="0" sldId="266"/>
            <ac:spMk id="124" creationId="{00000000-0000-0000-0000-000000000000}"/>
          </ac:spMkLst>
        </pc:spChg>
      </pc:sldChg>
      <pc:sldChg chg="modSp mod">
        <pc:chgData name="Evie Kouroumichaki" userId="90690b8c-a8f4-47b3-95bb-f45b0ed61a94" providerId="ADAL" clId="{17FB1AA4-60D4-4F1C-A61B-0162D2B41151}" dt="2024-07-30T07:50:40.769" v="4936" actId="313"/>
        <pc:sldMkLst>
          <pc:docMk/>
          <pc:sldMk cId="0" sldId="267"/>
        </pc:sldMkLst>
        <pc:spChg chg="mod">
          <ac:chgData name="Evie Kouroumichaki" userId="90690b8c-a8f4-47b3-95bb-f45b0ed61a94" providerId="ADAL" clId="{17FB1AA4-60D4-4F1C-A61B-0162D2B41151}" dt="2024-07-30T07:48:25.932" v="4743" actId="27636"/>
          <ac:spMkLst>
            <pc:docMk/>
            <pc:sldMk cId="0" sldId="267"/>
            <ac:spMk id="130" creationId="{00000000-0000-0000-0000-000000000000}"/>
          </ac:spMkLst>
        </pc:spChg>
        <pc:spChg chg="mod">
          <ac:chgData name="Evie Kouroumichaki" userId="90690b8c-a8f4-47b3-95bb-f45b0ed61a94" providerId="ADAL" clId="{17FB1AA4-60D4-4F1C-A61B-0162D2B41151}" dt="2024-07-30T07:50:40.769" v="4936" actId="313"/>
          <ac:spMkLst>
            <pc:docMk/>
            <pc:sldMk cId="0" sldId="267"/>
            <ac:spMk id="131" creationId="{00000000-0000-0000-0000-000000000000}"/>
          </ac:spMkLst>
        </pc:spChg>
      </pc:sldChg>
      <pc:sldChg chg="modSp mod">
        <pc:chgData name="Evie Kouroumichaki" userId="90690b8c-a8f4-47b3-95bb-f45b0ed61a94" providerId="ADAL" clId="{17FB1AA4-60D4-4F1C-A61B-0162D2B41151}" dt="2024-07-30T07:51:45.651" v="5021" actId="20577"/>
        <pc:sldMkLst>
          <pc:docMk/>
          <pc:sldMk cId="0" sldId="269"/>
        </pc:sldMkLst>
        <pc:spChg chg="mod">
          <ac:chgData name="Evie Kouroumichaki" userId="90690b8c-a8f4-47b3-95bb-f45b0ed61a94" providerId="ADAL" clId="{17FB1AA4-60D4-4F1C-A61B-0162D2B41151}" dt="2024-07-30T07:50:50.770" v="4938" actId="27636"/>
          <ac:spMkLst>
            <pc:docMk/>
            <pc:sldMk cId="0" sldId="269"/>
            <ac:spMk id="142" creationId="{00000000-0000-0000-0000-000000000000}"/>
          </ac:spMkLst>
        </pc:spChg>
        <pc:spChg chg="mod">
          <ac:chgData name="Evie Kouroumichaki" userId="90690b8c-a8f4-47b3-95bb-f45b0ed61a94" providerId="ADAL" clId="{17FB1AA4-60D4-4F1C-A61B-0162D2B41151}" dt="2024-07-30T07:51:45.651" v="5021" actId="20577"/>
          <ac:spMkLst>
            <pc:docMk/>
            <pc:sldMk cId="0" sldId="269"/>
            <ac:spMk id="143" creationId="{00000000-0000-0000-0000-000000000000}"/>
          </ac:spMkLst>
        </pc:spChg>
      </pc:sldChg>
      <pc:sldChg chg="modSp mod">
        <pc:chgData name="Evie Kouroumichaki" userId="90690b8c-a8f4-47b3-95bb-f45b0ed61a94" providerId="ADAL" clId="{17FB1AA4-60D4-4F1C-A61B-0162D2B41151}" dt="2024-07-30T07:52:12.696" v="5024" actId="14100"/>
        <pc:sldMkLst>
          <pc:docMk/>
          <pc:sldMk cId="0" sldId="270"/>
        </pc:sldMkLst>
        <pc:spChg chg="mod">
          <ac:chgData name="Evie Kouroumichaki" userId="90690b8c-a8f4-47b3-95bb-f45b0ed61a94" providerId="ADAL" clId="{17FB1AA4-60D4-4F1C-A61B-0162D2B41151}" dt="2024-07-30T07:52:12.696" v="5024" actId="14100"/>
          <ac:spMkLst>
            <pc:docMk/>
            <pc:sldMk cId="0" sldId="270"/>
            <ac:spMk id="148" creationId="{00000000-0000-0000-0000-000000000000}"/>
          </ac:spMkLst>
        </pc:spChg>
      </pc:sldChg>
      <pc:sldChg chg="modSp mod">
        <pc:chgData name="Evie Kouroumichaki" userId="90690b8c-a8f4-47b3-95bb-f45b0ed61a94" providerId="ADAL" clId="{17FB1AA4-60D4-4F1C-A61B-0162D2B41151}" dt="2024-07-30T07:31:40.700" v="4127"/>
        <pc:sldMkLst>
          <pc:docMk/>
          <pc:sldMk cId="3264727296" sldId="274"/>
        </pc:sldMkLst>
        <pc:spChg chg="mod">
          <ac:chgData name="Evie Kouroumichaki" userId="90690b8c-a8f4-47b3-95bb-f45b0ed61a94" providerId="ADAL" clId="{17FB1AA4-60D4-4F1C-A61B-0162D2B41151}" dt="2024-07-30T07:30:39.019" v="4099"/>
          <ac:spMkLst>
            <pc:docMk/>
            <pc:sldMk cId="3264727296" sldId="274"/>
            <ac:spMk id="2" creationId="{43856D41-DB5C-48F9-C260-9BE653EA4C15}"/>
          </ac:spMkLst>
        </pc:spChg>
        <pc:spChg chg="mod">
          <ac:chgData name="Evie Kouroumichaki" userId="90690b8c-a8f4-47b3-95bb-f45b0ed61a94" providerId="ADAL" clId="{17FB1AA4-60D4-4F1C-A61B-0162D2B41151}" dt="2024-07-30T07:31:40.700" v="4127"/>
          <ac:spMkLst>
            <pc:docMk/>
            <pc:sldMk cId="3264727296" sldId="274"/>
            <ac:spMk id="3" creationId="{043DCCFE-323E-B989-AE7C-5D7C0DD02CB7}"/>
          </ac:spMkLst>
        </pc:spChg>
        <pc:spChg chg="mod">
          <ac:chgData name="Evie Kouroumichaki" userId="90690b8c-a8f4-47b3-95bb-f45b0ed61a94" providerId="ADAL" clId="{17FB1AA4-60D4-4F1C-A61B-0162D2B41151}" dt="2024-07-30T07:30:28.396" v="4098"/>
          <ac:spMkLst>
            <pc:docMk/>
            <pc:sldMk cId="3264727296" sldId="274"/>
            <ac:spMk id="94" creationId="{00000000-0000-0000-0000-000000000000}"/>
          </ac:spMkLst>
        </pc:spChg>
        <pc:graphicFrameChg chg="mod">
          <ac:chgData name="Evie Kouroumichaki" userId="90690b8c-a8f4-47b3-95bb-f45b0ed61a94" providerId="ADAL" clId="{17FB1AA4-60D4-4F1C-A61B-0162D2B41151}" dt="2024-07-30T07:31:25.219" v="4126" actId="20577"/>
          <ac:graphicFrameMkLst>
            <pc:docMk/>
            <pc:sldMk cId="3264727296" sldId="274"/>
            <ac:graphicFrameMk id="4" creationId="{5353CA70-E89C-F16A-F331-B440A306B7B7}"/>
          </ac:graphicFrameMkLst>
        </pc:graphicFrameChg>
      </pc:sldChg>
      <pc:sldChg chg="modSp mod delCm modCm">
        <pc:chgData name="Evie Kouroumichaki" userId="90690b8c-a8f4-47b3-95bb-f45b0ed61a94" providerId="ADAL" clId="{17FB1AA4-60D4-4F1C-A61B-0162D2B41151}" dt="2024-07-30T07:30:17.186" v="4096" actId="20577"/>
        <pc:sldMkLst>
          <pc:docMk/>
          <pc:sldMk cId="3482876935" sldId="275"/>
        </pc:sldMkLst>
        <pc:spChg chg="mod">
          <ac:chgData name="Evie Kouroumichaki" userId="90690b8c-a8f4-47b3-95bb-f45b0ed61a94" providerId="ADAL" clId="{17FB1AA4-60D4-4F1C-A61B-0162D2B41151}" dt="2024-07-30T07:30:17.186" v="4096" actId="20577"/>
          <ac:spMkLst>
            <pc:docMk/>
            <pc:sldMk cId="3482876935" sldId="275"/>
            <ac:spMk id="94" creationId="{00000000-0000-0000-0000-000000000000}"/>
          </ac:spMkLst>
        </pc:spChg>
        <pc:graphicFrameChg chg="mod">
          <ac:chgData name="Evie Kouroumichaki" userId="90690b8c-a8f4-47b3-95bb-f45b0ed61a94" providerId="ADAL" clId="{17FB1AA4-60D4-4F1C-A61B-0162D2B41151}" dt="2024-07-30T07:29:58.756" v="4067" actId="20577"/>
          <ac:graphicFrameMkLst>
            <pc:docMk/>
            <pc:sldMk cId="3482876935" sldId="275"/>
            <ac:graphicFrameMk id="97" creationId="{F72C442D-9113-B775-40A5-2087DC7C66DA}"/>
          </ac:graphicFrameMkLst>
        </pc:graphicFrameChg>
        <pc:extLst>
          <p:ext xmlns:p="http://schemas.openxmlformats.org/presentationml/2006/main" uri="{D6D511B9-2390-475A-947B-AFAB55BFBCF1}">
            <pc226:cmChg xmlns:pc226="http://schemas.microsoft.com/office/powerpoint/2022/06/main/command" chg="del mod modRxn">
              <pc226:chgData name="Evie Kouroumichaki" userId="90690b8c-a8f4-47b3-95bb-f45b0ed61a94" providerId="ADAL" clId="{17FB1AA4-60D4-4F1C-A61B-0162D2B41151}" dt="2024-07-30T07:28:46.150" v="4030"/>
              <pc2:cmMkLst xmlns:pc2="http://schemas.microsoft.com/office/powerpoint/2019/9/main/command">
                <pc:docMk/>
                <pc:sldMk cId="3482876935" sldId="275"/>
                <pc2:cmMk id="{710A6AB9-F766-4EF9-A82B-70FF9A7E0DF7}"/>
              </pc2:cmMkLst>
            </pc226:cmChg>
          </p:ext>
        </pc:extLst>
      </pc:sldChg>
      <pc:sldChg chg="modSp mod">
        <pc:chgData name="Evie Kouroumichaki" userId="90690b8c-a8f4-47b3-95bb-f45b0ed61a94" providerId="ADAL" clId="{17FB1AA4-60D4-4F1C-A61B-0162D2B41151}" dt="2024-07-30T09:00:05.709" v="5421" actId="20577"/>
        <pc:sldMkLst>
          <pc:docMk/>
          <pc:sldMk cId="4047246603" sldId="276"/>
        </pc:sldMkLst>
        <pc:spChg chg="mod">
          <ac:chgData name="Evie Kouroumichaki" userId="90690b8c-a8f4-47b3-95bb-f45b0ed61a94" providerId="ADAL" clId="{17FB1AA4-60D4-4F1C-A61B-0162D2B41151}" dt="2024-07-30T07:14:24.660" v="3279" actId="20577"/>
          <ac:spMkLst>
            <pc:docMk/>
            <pc:sldMk cId="4047246603" sldId="276"/>
            <ac:spMk id="94" creationId="{00000000-0000-0000-0000-000000000000}"/>
          </ac:spMkLst>
        </pc:spChg>
        <pc:graphicFrameChg chg="mod">
          <ac:chgData name="Evie Kouroumichaki" userId="90690b8c-a8f4-47b3-95bb-f45b0ed61a94" providerId="ADAL" clId="{17FB1AA4-60D4-4F1C-A61B-0162D2B41151}" dt="2024-07-30T09:00:05.709" v="5421" actId="20577"/>
          <ac:graphicFrameMkLst>
            <pc:docMk/>
            <pc:sldMk cId="4047246603" sldId="276"/>
            <ac:graphicFrameMk id="98" creationId="{F7373087-3DF6-D359-D206-EB18DF4D2B53}"/>
          </ac:graphicFrameMkLst>
        </pc:graphicFrameChg>
      </pc:sldChg>
      <pc:sldChg chg="delSp modSp mod delCm modCm">
        <pc:chgData name="Evie Kouroumichaki" userId="90690b8c-a8f4-47b3-95bb-f45b0ed61a94" providerId="ADAL" clId="{17FB1AA4-60D4-4F1C-A61B-0162D2B41151}" dt="2024-07-30T06:51:02.821" v="2425"/>
        <pc:sldMkLst>
          <pc:docMk/>
          <pc:sldMk cId="4119404615" sldId="277"/>
        </pc:sldMkLst>
        <pc:spChg chg="mod">
          <ac:chgData name="Evie Kouroumichaki" userId="90690b8c-a8f4-47b3-95bb-f45b0ed61a94" providerId="ADAL" clId="{17FB1AA4-60D4-4F1C-A61B-0162D2B41151}" dt="2024-07-29T13:50:25.117" v="1581" actId="5793"/>
          <ac:spMkLst>
            <pc:docMk/>
            <pc:sldMk cId="4119404615" sldId="277"/>
            <ac:spMk id="4" creationId="{460BBEB2-CC92-A9FA-F9BD-C97594B61816}"/>
          </ac:spMkLst>
        </pc:spChg>
        <pc:spChg chg="mod">
          <ac:chgData name="Evie Kouroumichaki" userId="90690b8c-a8f4-47b3-95bb-f45b0ed61a94" providerId="ADAL" clId="{17FB1AA4-60D4-4F1C-A61B-0162D2B41151}" dt="2024-07-29T13:52:24.157" v="1789" actId="21"/>
          <ac:spMkLst>
            <pc:docMk/>
            <pc:sldMk cId="4119404615" sldId="277"/>
            <ac:spMk id="5" creationId="{F0FFCB49-8688-8A03-11F5-6F0CCA28884F}"/>
          </ac:spMkLst>
        </pc:spChg>
        <pc:spChg chg="mod">
          <ac:chgData name="Evie Kouroumichaki" userId="90690b8c-a8f4-47b3-95bb-f45b0ed61a94" providerId="ADAL" clId="{17FB1AA4-60D4-4F1C-A61B-0162D2B41151}" dt="2024-07-29T13:52:31.848" v="1793" actId="20577"/>
          <ac:spMkLst>
            <pc:docMk/>
            <pc:sldMk cId="4119404615" sldId="277"/>
            <ac:spMk id="6" creationId="{7576C6F6-D1CD-E384-1CD6-8A0434C5BD2C}"/>
          </ac:spMkLst>
        </pc:spChg>
        <pc:spChg chg="mod">
          <ac:chgData name="Evie Kouroumichaki" userId="90690b8c-a8f4-47b3-95bb-f45b0ed61a94" providerId="ADAL" clId="{17FB1AA4-60D4-4F1C-A61B-0162D2B41151}" dt="2024-07-29T13:56:37.827" v="2203" actId="27636"/>
          <ac:spMkLst>
            <pc:docMk/>
            <pc:sldMk cId="4119404615" sldId="277"/>
            <ac:spMk id="94" creationId="{00000000-0000-0000-0000-000000000000}"/>
          </ac:spMkLst>
        </pc:spChg>
        <pc:grpChg chg="mod">
          <ac:chgData name="Evie Kouroumichaki" userId="90690b8c-a8f4-47b3-95bb-f45b0ed61a94" providerId="ADAL" clId="{17FB1AA4-60D4-4F1C-A61B-0162D2B41151}" dt="2024-07-29T13:52:40.839" v="1795" actId="1076"/>
          <ac:grpSpMkLst>
            <pc:docMk/>
            <pc:sldMk cId="4119404615" sldId="277"/>
            <ac:grpSpMk id="2" creationId="{B5FF014E-1A8C-07F2-1FDD-4DCA2A4E4ABC}"/>
          </ac:grpSpMkLst>
        </pc:grpChg>
        <pc:graphicFrameChg chg="del mod">
          <ac:chgData name="Evie Kouroumichaki" userId="90690b8c-a8f4-47b3-95bb-f45b0ed61a94" providerId="ADAL" clId="{17FB1AA4-60D4-4F1C-A61B-0162D2B41151}" dt="2024-07-29T13:48:56.424" v="1562" actId="18245"/>
          <ac:graphicFrameMkLst>
            <pc:docMk/>
            <pc:sldMk cId="4119404615" sldId="277"/>
            <ac:graphicFrameMk id="3" creationId="{2355509D-972B-B28D-6D9C-0EC69452EDEE}"/>
          </ac:graphicFrameMkLst>
        </pc:graphicFrameChg>
        <pc:extLst>
          <p:ext xmlns:p="http://schemas.openxmlformats.org/presentationml/2006/main" uri="{D6D511B9-2390-475A-947B-AFAB55BFBCF1}">
            <pc226:cmChg xmlns:pc226="http://schemas.microsoft.com/office/powerpoint/2022/06/main/command" chg="del mod">
              <pc226:chgData name="Evie Kouroumichaki" userId="90690b8c-a8f4-47b3-95bb-f45b0ed61a94" providerId="ADAL" clId="{17FB1AA4-60D4-4F1C-A61B-0162D2B41151}" dt="2024-07-30T06:51:02.821" v="2425"/>
              <pc2:cmMkLst xmlns:pc2="http://schemas.microsoft.com/office/powerpoint/2019/9/main/command">
                <pc:docMk/>
                <pc:sldMk cId="4119404615" sldId="277"/>
                <pc2:cmMk id="{71470982-24AE-4EBC-9D52-A553D59C8F1B}"/>
              </pc2:cmMkLst>
            </pc226:cmChg>
          </p:ext>
        </pc:extLst>
      </pc:sldChg>
      <pc:sldChg chg="modSp mod">
        <pc:chgData name="Evie Kouroumichaki" userId="90690b8c-a8f4-47b3-95bb-f45b0ed61a94" providerId="ADAL" clId="{17FB1AA4-60D4-4F1C-A61B-0162D2B41151}" dt="2024-07-30T07:55:38.450" v="5077" actId="255"/>
        <pc:sldMkLst>
          <pc:docMk/>
          <pc:sldMk cId="1205769401" sldId="278"/>
        </pc:sldMkLst>
        <pc:spChg chg="mod">
          <ac:chgData name="Evie Kouroumichaki" userId="90690b8c-a8f4-47b3-95bb-f45b0ed61a94" providerId="ADAL" clId="{17FB1AA4-60D4-4F1C-A61B-0162D2B41151}" dt="2024-07-30T07:00:04.305" v="2911"/>
          <ac:spMkLst>
            <pc:docMk/>
            <pc:sldMk cId="1205769401" sldId="278"/>
            <ac:spMk id="2" creationId="{5CF32ECC-131F-5B60-150B-B35FF4963CF6}"/>
          </ac:spMkLst>
        </pc:spChg>
        <pc:spChg chg="mod">
          <ac:chgData name="Evie Kouroumichaki" userId="90690b8c-a8f4-47b3-95bb-f45b0ed61a94" providerId="ADAL" clId="{17FB1AA4-60D4-4F1C-A61B-0162D2B41151}" dt="2024-07-30T07:55:33.809" v="5076" actId="255"/>
          <ac:spMkLst>
            <pc:docMk/>
            <pc:sldMk cId="1205769401" sldId="278"/>
            <ac:spMk id="18" creationId="{F7647FEE-38C4-70B1-8801-425C9FC319F2}"/>
          </ac:spMkLst>
        </pc:spChg>
        <pc:spChg chg="mod">
          <ac:chgData name="Evie Kouroumichaki" userId="90690b8c-a8f4-47b3-95bb-f45b0ed61a94" providerId="ADAL" clId="{17FB1AA4-60D4-4F1C-A61B-0162D2B41151}" dt="2024-07-30T07:02:06.399" v="3011"/>
          <ac:spMkLst>
            <pc:docMk/>
            <pc:sldMk cId="1205769401" sldId="278"/>
            <ac:spMk id="20" creationId="{7A5C2E2B-029A-A1A0-9B72-FCE36BEB10F3}"/>
          </ac:spMkLst>
        </pc:spChg>
        <pc:spChg chg="mod">
          <ac:chgData name="Evie Kouroumichaki" userId="90690b8c-a8f4-47b3-95bb-f45b0ed61a94" providerId="ADAL" clId="{17FB1AA4-60D4-4F1C-A61B-0162D2B41151}" dt="2024-07-30T07:55:38.450" v="5077" actId="255"/>
          <ac:spMkLst>
            <pc:docMk/>
            <pc:sldMk cId="1205769401" sldId="278"/>
            <ac:spMk id="22" creationId="{6EB36BE2-E83A-5DF9-CDB9-936F46220A61}"/>
          </ac:spMkLst>
        </pc:spChg>
        <pc:spChg chg="mod">
          <ac:chgData name="Evie Kouroumichaki" userId="90690b8c-a8f4-47b3-95bb-f45b0ed61a94" providerId="ADAL" clId="{17FB1AA4-60D4-4F1C-A61B-0162D2B41151}" dt="2024-07-30T07:04:15.404" v="3100" actId="1076"/>
          <ac:spMkLst>
            <pc:docMk/>
            <pc:sldMk cId="1205769401" sldId="278"/>
            <ac:spMk id="24" creationId="{043BA053-CCE9-29BF-C1D2-784961BC890D}"/>
          </ac:spMkLst>
        </pc:spChg>
      </pc:sldChg>
      <pc:sldChg chg="modSp mod">
        <pc:chgData name="Evie Kouroumichaki" userId="90690b8c-a8f4-47b3-95bb-f45b0ed61a94" providerId="ADAL" clId="{17FB1AA4-60D4-4F1C-A61B-0162D2B41151}" dt="2024-07-30T07:12:10.545" v="3178" actId="12"/>
        <pc:sldMkLst>
          <pc:docMk/>
          <pc:sldMk cId="3291107908" sldId="279"/>
        </pc:sldMkLst>
        <pc:spChg chg="mod">
          <ac:chgData name="Evie Kouroumichaki" userId="90690b8c-a8f4-47b3-95bb-f45b0ed61a94" providerId="ADAL" clId="{17FB1AA4-60D4-4F1C-A61B-0162D2B41151}" dt="2024-07-30T07:04:32.185" v="3102" actId="1076"/>
          <ac:spMkLst>
            <pc:docMk/>
            <pc:sldMk cId="3291107908" sldId="279"/>
            <ac:spMk id="2" creationId="{5CF32ECC-131F-5B60-150B-B35FF4963CF6}"/>
          </ac:spMkLst>
        </pc:spChg>
        <pc:spChg chg="mod">
          <ac:chgData name="Evie Kouroumichaki" userId="90690b8c-a8f4-47b3-95bb-f45b0ed61a94" providerId="ADAL" clId="{17FB1AA4-60D4-4F1C-A61B-0162D2B41151}" dt="2024-07-30T07:06:23.353" v="3167" actId="1076"/>
          <ac:spMkLst>
            <pc:docMk/>
            <pc:sldMk cId="3291107908" sldId="279"/>
            <ac:spMk id="3" creationId="{C100DD60-0996-C755-37EE-B8D4F1E3C934}"/>
          </ac:spMkLst>
        </pc:spChg>
        <pc:spChg chg="mod">
          <ac:chgData name="Evie Kouroumichaki" userId="90690b8c-a8f4-47b3-95bb-f45b0ed61a94" providerId="ADAL" clId="{17FB1AA4-60D4-4F1C-A61B-0162D2B41151}" dt="2024-07-30T07:12:10.545" v="3178" actId="12"/>
          <ac:spMkLst>
            <pc:docMk/>
            <pc:sldMk cId="3291107908" sldId="279"/>
            <ac:spMk id="4" creationId="{B70D3E16-A9B5-5ACC-ED86-D4E36214BC0D}"/>
          </ac:spMkLst>
        </pc:spChg>
        <pc:spChg chg="mod">
          <ac:chgData name="Evie Kouroumichaki" userId="90690b8c-a8f4-47b3-95bb-f45b0ed61a94" providerId="ADAL" clId="{17FB1AA4-60D4-4F1C-A61B-0162D2B41151}" dt="2024-07-30T07:06:28.723" v="3168" actId="1076"/>
          <ac:spMkLst>
            <pc:docMk/>
            <pc:sldMk cId="3291107908" sldId="279"/>
            <ac:spMk id="5" creationId="{1BCFF4BB-61DE-D891-12CC-0BFE6F835EEB}"/>
          </ac:spMkLst>
        </pc:spChg>
        <pc:spChg chg="mod">
          <ac:chgData name="Evie Kouroumichaki" userId="90690b8c-a8f4-47b3-95bb-f45b0ed61a94" providerId="ADAL" clId="{17FB1AA4-60D4-4F1C-A61B-0162D2B41151}" dt="2024-07-30T07:12:05.541" v="3177" actId="27636"/>
          <ac:spMkLst>
            <pc:docMk/>
            <pc:sldMk cId="3291107908" sldId="279"/>
            <ac:spMk id="6" creationId="{D7C529DA-63E6-65AC-4957-86ADD6D18D85}"/>
          </ac:spMkLst>
        </pc:spChg>
      </pc:sldChg>
      <pc:sldChg chg="modSp mod">
        <pc:chgData name="Evie Kouroumichaki" userId="90690b8c-a8f4-47b3-95bb-f45b0ed61a94" providerId="ADAL" clId="{17FB1AA4-60D4-4F1C-A61B-0162D2B41151}" dt="2024-07-30T09:01:17.691" v="5445" actId="20577"/>
        <pc:sldMkLst>
          <pc:docMk/>
          <pc:sldMk cId="2017107348" sldId="280"/>
        </pc:sldMkLst>
        <pc:spChg chg="mod">
          <ac:chgData name="Evie Kouroumichaki" userId="90690b8c-a8f4-47b3-95bb-f45b0ed61a94" providerId="ADAL" clId="{17FB1AA4-60D4-4F1C-A61B-0162D2B41151}" dt="2024-07-30T07:16:23.797" v="3373"/>
          <ac:spMkLst>
            <pc:docMk/>
            <pc:sldMk cId="2017107348" sldId="280"/>
            <ac:spMk id="2" creationId="{5CF32ECC-131F-5B60-150B-B35FF4963CF6}"/>
          </ac:spMkLst>
        </pc:spChg>
        <pc:spChg chg="mod">
          <ac:chgData name="Evie Kouroumichaki" userId="90690b8c-a8f4-47b3-95bb-f45b0ed61a94" providerId="ADAL" clId="{17FB1AA4-60D4-4F1C-A61B-0162D2B41151}" dt="2024-07-30T09:00:36.700" v="5424" actId="313"/>
          <ac:spMkLst>
            <pc:docMk/>
            <pc:sldMk cId="2017107348" sldId="280"/>
            <ac:spMk id="3" creationId="{DE9E10CB-F950-A97B-8D3D-FACA8F5EB5FA}"/>
          </ac:spMkLst>
        </pc:spChg>
        <pc:spChg chg="mod">
          <ac:chgData name="Evie Kouroumichaki" userId="90690b8c-a8f4-47b3-95bb-f45b0ed61a94" providerId="ADAL" clId="{17FB1AA4-60D4-4F1C-A61B-0162D2B41151}" dt="2024-07-30T09:00:39.685" v="5425" actId="1076"/>
          <ac:spMkLst>
            <pc:docMk/>
            <pc:sldMk cId="2017107348" sldId="280"/>
            <ac:spMk id="4" creationId="{20186EAB-57E1-02F9-DD1D-A9FA25E00ACF}"/>
          </ac:spMkLst>
        </pc:spChg>
        <pc:spChg chg="mod">
          <ac:chgData name="Evie Kouroumichaki" userId="90690b8c-a8f4-47b3-95bb-f45b0ed61a94" providerId="ADAL" clId="{17FB1AA4-60D4-4F1C-A61B-0162D2B41151}" dt="2024-07-30T07:17:39.343" v="3468" actId="1076"/>
          <ac:spMkLst>
            <pc:docMk/>
            <pc:sldMk cId="2017107348" sldId="280"/>
            <ac:spMk id="5" creationId="{2FEB880A-9848-CF41-7817-2A5162048103}"/>
          </ac:spMkLst>
        </pc:spChg>
        <pc:spChg chg="mod">
          <ac:chgData name="Evie Kouroumichaki" userId="90690b8c-a8f4-47b3-95bb-f45b0ed61a94" providerId="ADAL" clId="{17FB1AA4-60D4-4F1C-A61B-0162D2B41151}" dt="2024-07-30T09:01:17.691" v="5445" actId="20577"/>
          <ac:spMkLst>
            <pc:docMk/>
            <pc:sldMk cId="2017107348" sldId="280"/>
            <ac:spMk id="6" creationId="{70C720E3-8506-F908-C582-83E9C4EE5242}"/>
          </ac:spMkLst>
        </pc:spChg>
      </pc:sldChg>
      <pc:sldChg chg="modSp mod">
        <pc:chgData name="Evie Kouroumichaki" userId="90690b8c-a8f4-47b3-95bb-f45b0ed61a94" providerId="ADAL" clId="{17FB1AA4-60D4-4F1C-A61B-0162D2B41151}" dt="2024-07-30T07:22:47.512" v="3682" actId="20577"/>
        <pc:sldMkLst>
          <pc:docMk/>
          <pc:sldMk cId="553593988" sldId="281"/>
        </pc:sldMkLst>
        <pc:spChg chg="mod">
          <ac:chgData name="Evie Kouroumichaki" userId="90690b8c-a8f4-47b3-95bb-f45b0ed61a94" providerId="ADAL" clId="{17FB1AA4-60D4-4F1C-A61B-0162D2B41151}" dt="2024-07-30T07:22:02.757" v="3609" actId="20577"/>
          <ac:spMkLst>
            <pc:docMk/>
            <pc:sldMk cId="553593988" sldId="281"/>
            <ac:spMk id="2" creationId="{5CF32ECC-131F-5B60-150B-B35FF4963CF6}"/>
          </ac:spMkLst>
        </pc:spChg>
        <pc:spChg chg="mod">
          <ac:chgData name="Evie Kouroumichaki" userId="90690b8c-a8f4-47b3-95bb-f45b0ed61a94" providerId="ADAL" clId="{17FB1AA4-60D4-4F1C-A61B-0162D2B41151}" dt="2024-07-30T07:22:47.512" v="3682" actId="20577"/>
          <ac:spMkLst>
            <pc:docMk/>
            <pc:sldMk cId="553593988" sldId="281"/>
            <ac:spMk id="8" creationId="{BEFB918E-F43C-7CEC-ED86-83FF92214E4E}"/>
          </ac:spMkLst>
        </pc:spChg>
      </pc:sldChg>
      <pc:sldChg chg="modSp mod modCm">
        <pc:chgData name="Evie Kouroumichaki" userId="90690b8c-a8f4-47b3-95bb-f45b0ed61a94" providerId="ADAL" clId="{17FB1AA4-60D4-4F1C-A61B-0162D2B41151}" dt="2024-07-30T06:54:57.232" v="2574" actId="20577"/>
        <pc:sldMkLst>
          <pc:docMk/>
          <pc:sldMk cId="2190498968" sldId="283"/>
        </pc:sldMkLst>
        <pc:spChg chg="mod">
          <ac:chgData name="Evie Kouroumichaki" userId="90690b8c-a8f4-47b3-95bb-f45b0ed61a94" providerId="ADAL" clId="{17FB1AA4-60D4-4F1C-A61B-0162D2B41151}" dt="2024-07-30T06:53:28.679" v="2493" actId="20577"/>
          <ac:spMkLst>
            <pc:docMk/>
            <pc:sldMk cId="2190498968" sldId="283"/>
            <ac:spMk id="2" creationId="{5CF32ECC-131F-5B60-150B-B35FF4963CF6}"/>
          </ac:spMkLst>
        </pc:spChg>
        <pc:graphicFrameChg chg="mod">
          <ac:chgData name="Evie Kouroumichaki" userId="90690b8c-a8f4-47b3-95bb-f45b0ed61a94" providerId="ADAL" clId="{17FB1AA4-60D4-4F1C-A61B-0162D2B41151}" dt="2024-07-30T06:54:57.232" v="2574" actId="20577"/>
          <ac:graphicFrameMkLst>
            <pc:docMk/>
            <pc:sldMk cId="2190498968" sldId="283"/>
            <ac:graphicFrameMk id="11" creationId="{307CCF81-C20F-42E9-F024-73A22C0CF0D0}"/>
          </ac:graphicFrameMkLst>
        </pc:graphicFrameChg>
        <pc:extLst>
          <p:ext xmlns:p="http://schemas.openxmlformats.org/presentationml/2006/main" uri="{D6D511B9-2390-475A-947B-AFAB55BFBCF1}">
            <pc226:cmChg xmlns:pc226="http://schemas.microsoft.com/office/powerpoint/2022/06/main/command" chg="mod">
              <pc226:chgData name="Evie Kouroumichaki" userId="90690b8c-a8f4-47b3-95bb-f45b0ed61a94" providerId="ADAL" clId="{17FB1AA4-60D4-4F1C-A61B-0162D2B41151}" dt="2024-07-30T06:53:28.679" v="2493" actId="20577"/>
              <pc2:cmMkLst xmlns:pc2="http://schemas.microsoft.com/office/powerpoint/2019/9/main/command">
                <pc:docMk/>
                <pc:sldMk cId="2190498968" sldId="283"/>
                <pc2:cmMk id="{F9012F48-9D20-4F48-8B4F-387AB3A2FF1B}"/>
              </pc2:cmMkLst>
            </pc226:cmChg>
          </p:ext>
        </pc:extLst>
      </pc:sldChg>
      <pc:sldChg chg="modSp mod">
        <pc:chgData name="Evie Kouroumichaki" userId="90690b8c-a8f4-47b3-95bb-f45b0ed61a94" providerId="ADAL" clId="{17FB1AA4-60D4-4F1C-A61B-0162D2B41151}" dt="2024-07-29T13:57:19.503" v="2235" actId="1076"/>
        <pc:sldMkLst>
          <pc:docMk/>
          <pc:sldMk cId="2449128751" sldId="284"/>
        </pc:sldMkLst>
        <pc:spChg chg="mod">
          <ac:chgData name="Evie Kouroumichaki" userId="90690b8c-a8f4-47b3-95bb-f45b0ed61a94" providerId="ADAL" clId="{17FB1AA4-60D4-4F1C-A61B-0162D2B41151}" dt="2024-07-29T13:56:59.346" v="2232"/>
          <ac:spMkLst>
            <pc:docMk/>
            <pc:sldMk cId="2449128751" sldId="284"/>
            <ac:spMk id="2" creationId="{5CF32ECC-131F-5B60-150B-B35FF4963CF6}"/>
          </ac:spMkLst>
        </pc:spChg>
        <pc:spChg chg="mod">
          <ac:chgData name="Evie Kouroumichaki" userId="90690b8c-a8f4-47b3-95bb-f45b0ed61a94" providerId="ADAL" clId="{17FB1AA4-60D4-4F1C-A61B-0162D2B41151}" dt="2024-07-29T13:57:19.503" v="2235" actId="1076"/>
          <ac:spMkLst>
            <pc:docMk/>
            <pc:sldMk cId="2449128751" sldId="284"/>
            <ac:spMk id="8" creationId="{BEFB918E-F43C-7CEC-ED86-83FF92214E4E}"/>
          </ac:spMkLst>
        </pc:spChg>
      </pc:sldChg>
      <pc:sldChg chg="delSp modSp mod">
        <pc:chgData name="Evie Kouroumichaki" userId="90690b8c-a8f4-47b3-95bb-f45b0ed61a94" providerId="ADAL" clId="{17FB1AA4-60D4-4F1C-A61B-0162D2B41151}" dt="2024-07-29T13:44:20.615" v="1530" actId="478"/>
        <pc:sldMkLst>
          <pc:docMk/>
          <pc:sldMk cId="2722686964" sldId="285"/>
        </pc:sldMkLst>
        <pc:spChg chg="mod">
          <ac:chgData name="Evie Kouroumichaki" userId="90690b8c-a8f4-47b3-95bb-f45b0ed61a94" providerId="ADAL" clId="{17FB1AA4-60D4-4F1C-A61B-0162D2B41151}" dt="2024-07-29T13:44:17.912" v="1529" actId="20577"/>
          <ac:spMkLst>
            <pc:docMk/>
            <pc:sldMk cId="2722686964" sldId="285"/>
            <ac:spMk id="88" creationId="{00000000-0000-0000-0000-000000000000}"/>
          </ac:spMkLst>
        </pc:spChg>
        <pc:spChg chg="del">
          <ac:chgData name="Evie Kouroumichaki" userId="90690b8c-a8f4-47b3-95bb-f45b0ed61a94" providerId="ADAL" clId="{17FB1AA4-60D4-4F1C-A61B-0162D2B41151}" dt="2024-07-29T13:44:20.615" v="1530" actId="478"/>
          <ac:spMkLst>
            <pc:docMk/>
            <pc:sldMk cId="2722686964" sldId="285"/>
            <ac:spMk id="89" creationId="{00000000-0000-0000-0000-000000000000}"/>
          </ac:spMkLst>
        </pc:spChg>
      </pc:sldChg>
      <pc:sldChg chg="modSp mod">
        <pc:chgData name="Evie Kouroumichaki" userId="90690b8c-a8f4-47b3-95bb-f45b0ed61a94" providerId="ADAL" clId="{17FB1AA4-60D4-4F1C-A61B-0162D2B41151}" dt="2024-07-30T07:13:33.390" v="3215" actId="20577"/>
        <pc:sldMkLst>
          <pc:docMk/>
          <pc:sldMk cId="1491580601" sldId="286"/>
        </pc:sldMkLst>
        <pc:spChg chg="mod">
          <ac:chgData name="Evie Kouroumichaki" userId="90690b8c-a8f4-47b3-95bb-f45b0ed61a94" providerId="ADAL" clId="{17FB1AA4-60D4-4F1C-A61B-0162D2B41151}" dt="2024-07-30T07:13:33.390" v="3215" actId="20577"/>
          <ac:spMkLst>
            <pc:docMk/>
            <pc:sldMk cId="1491580601" sldId="286"/>
            <ac:spMk id="2" creationId="{5CF32ECC-131F-5B60-150B-B35FF4963CF6}"/>
          </ac:spMkLst>
        </pc:spChg>
        <pc:spChg chg="mod">
          <ac:chgData name="Evie Kouroumichaki" userId="90690b8c-a8f4-47b3-95bb-f45b0ed61a94" providerId="ADAL" clId="{17FB1AA4-60D4-4F1C-A61B-0162D2B41151}" dt="2024-07-30T07:13:13.214" v="3199" actId="20577"/>
          <ac:spMkLst>
            <pc:docMk/>
            <pc:sldMk cId="1491580601" sldId="286"/>
            <ac:spMk id="6" creationId="{044A9A1D-0FD3-0C20-4FF9-183B03001840}"/>
          </ac:spMkLst>
        </pc:spChg>
      </pc:sldChg>
      <pc:sldChg chg="modSp mod">
        <pc:chgData name="Evie Kouroumichaki" userId="90690b8c-a8f4-47b3-95bb-f45b0ed61a94" providerId="ADAL" clId="{17FB1AA4-60D4-4F1C-A61B-0162D2B41151}" dt="2024-07-30T07:56:25.979" v="5086" actId="1076"/>
        <pc:sldMkLst>
          <pc:docMk/>
          <pc:sldMk cId="1079888577" sldId="287"/>
        </pc:sldMkLst>
        <pc:spChg chg="mod">
          <ac:chgData name="Evie Kouroumichaki" userId="90690b8c-a8f4-47b3-95bb-f45b0ed61a94" providerId="ADAL" clId="{17FB1AA4-60D4-4F1C-A61B-0162D2B41151}" dt="2024-07-30T07:56:25.979" v="5086" actId="1076"/>
          <ac:spMkLst>
            <pc:docMk/>
            <pc:sldMk cId="1079888577" sldId="287"/>
            <ac:spMk id="2" creationId="{5CF32ECC-131F-5B60-150B-B35FF4963CF6}"/>
          </ac:spMkLst>
        </pc:spChg>
        <pc:spChg chg="mod">
          <ac:chgData name="Evie Kouroumichaki" userId="90690b8c-a8f4-47b3-95bb-f45b0ed61a94" providerId="ADAL" clId="{17FB1AA4-60D4-4F1C-A61B-0162D2B41151}" dt="2024-07-30T07:56:18.869" v="5085" actId="1076"/>
          <ac:spMkLst>
            <pc:docMk/>
            <pc:sldMk cId="1079888577" sldId="287"/>
            <ac:spMk id="3" creationId="{C29ABA27-AAD3-86D7-8716-8F63BF788B84}"/>
          </ac:spMkLst>
        </pc:spChg>
        <pc:spChg chg="mod">
          <ac:chgData name="Evie Kouroumichaki" userId="90690b8c-a8f4-47b3-95bb-f45b0ed61a94" providerId="ADAL" clId="{17FB1AA4-60D4-4F1C-A61B-0162D2B41151}" dt="2024-07-30T07:56:13.075" v="5083" actId="1076"/>
          <ac:spMkLst>
            <pc:docMk/>
            <pc:sldMk cId="1079888577" sldId="287"/>
            <ac:spMk id="4" creationId="{826BB7ED-AB15-0CAC-BC8B-447D421F4527}"/>
          </ac:spMkLst>
        </pc:spChg>
        <pc:spChg chg="mod">
          <ac:chgData name="Evie Kouroumichaki" userId="90690b8c-a8f4-47b3-95bb-f45b0ed61a94" providerId="ADAL" clId="{17FB1AA4-60D4-4F1C-A61B-0162D2B41151}" dt="2024-07-30T07:56:10.444" v="5082" actId="1076"/>
          <ac:spMkLst>
            <pc:docMk/>
            <pc:sldMk cId="1079888577" sldId="287"/>
            <ac:spMk id="5" creationId="{F91EE0AB-8F10-5DAD-6E94-BFB4E6B1318E}"/>
          </ac:spMkLst>
        </pc:spChg>
        <pc:spChg chg="mod">
          <ac:chgData name="Evie Kouroumichaki" userId="90690b8c-a8f4-47b3-95bb-f45b0ed61a94" providerId="ADAL" clId="{17FB1AA4-60D4-4F1C-A61B-0162D2B41151}" dt="2024-07-30T07:55:55.052" v="5078" actId="1076"/>
          <ac:spMkLst>
            <pc:docMk/>
            <pc:sldMk cId="1079888577" sldId="287"/>
            <ac:spMk id="6" creationId="{2766E346-A135-F0BF-41EA-B1BB3292B380}"/>
          </ac:spMkLst>
        </pc:spChg>
        <pc:spChg chg="mod">
          <ac:chgData name="Evie Kouroumichaki" userId="90690b8c-a8f4-47b3-95bb-f45b0ed61a94" providerId="ADAL" clId="{17FB1AA4-60D4-4F1C-A61B-0162D2B41151}" dt="2024-07-30T07:56:04.468" v="5081" actId="1076"/>
          <ac:spMkLst>
            <pc:docMk/>
            <pc:sldMk cId="1079888577" sldId="287"/>
            <ac:spMk id="7" creationId="{40ADF757-67AC-0847-E9FB-E75AA1472611}"/>
          </ac:spMkLst>
        </pc:spChg>
        <pc:spChg chg="mod">
          <ac:chgData name="Evie Kouroumichaki" userId="90690b8c-a8f4-47b3-95bb-f45b0ed61a94" providerId="ADAL" clId="{17FB1AA4-60D4-4F1C-A61B-0162D2B41151}" dt="2024-07-30T07:56:01.093" v="5080" actId="1076"/>
          <ac:spMkLst>
            <pc:docMk/>
            <pc:sldMk cId="1079888577" sldId="287"/>
            <ac:spMk id="8" creationId="{828D73D0-AB6E-9A72-DE48-C0809744E082}"/>
          </ac:spMkLst>
        </pc:spChg>
      </pc:sldChg>
      <pc:sldChg chg="modSp mod">
        <pc:chgData name="Evie Kouroumichaki" userId="90690b8c-a8f4-47b3-95bb-f45b0ed61a94" providerId="ADAL" clId="{17FB1AA4-60D4-4F1C-A61B-0162D2B41151}" dt="2024-07-30T07:26:57.866" v="3968" actId="313"/>
        <pc:sldMkLst>
          <pc:docMk/>
          <pc:sldMk cId="1012112332" sldId="288"/>
        </pc:sldMkLst>
        <pc:spChg chg="mod">
          <ac:chgData name="Evie Kouroumichaki" userId="90690b8c-a8f4-47b3-95bb-f45b0ed61a94" providerId="ADAL" clId="{17FB1AA4-60D4-4F1C-A61B-0162D2B41151}" dt="2024-07-30T07:25:37.157" v="3922"/>
          <ac:spMkLst>
            <pc:docMk/>
            <pc:sldMk cId="1012112332" sldId="288"/>
            <ac:spMk id="94" creationId="{00000000-0000-0000-0000-000000000000}"/>
          </ac:spMkLst>
        </pc:spChg>
        <pc:spChg chg="mod">
          <ac:chgData name="Evie Kouroumichaki" userId="90690b8c-a8f4-47b3-95bb-f45b0ed61a94" providerId="ADAL" clId="{17FB1AA4-60D4-4F1C-A61B-0162D2B41151}" dt="2024-07-30T07:26:57.866" v="3968" actId="313"/>
          <ac:spMkLst>
            <pc:docMk/>
            <pc:sldMk cId="1012112332" sldId="288"/>
            <ac:spMk id="95" creationId="{00000000-0000-0000-0000-000000000000}"/>
          </ac:spMkLst>
        </pc:spChg>
      </pc:sldChg>
      <pc:sldChg chg="modSp mod">
        <pc:chgData name="Evie Kouroumichaki" userId="90690b8c-a8f4-47b3-95bb-f45b0ed61a94" providerId="ADAL" clId="{17FB1AA4-60D4-4F1C-A61B-0162D2B41151}" dt="2024-07-30T08:49:19.214" v="5400" actId="20577"/>
        <pc:sldMkLst>
          <pc:docMk/>
          <pc:sldMk cId="2685819955" sldId="289"/>
        </pc:sldMkLst>
        <pc:spChg chg="mod">
          <ac:chgData name="Evie Kouroumichaki" userId="90690b8c-a8f4-47b3-95bb-f45b0ed61a94" providerId="ADAL" clId="{17FB1AA4-60D4-4F1C-A61B-0162D2B41151}" dt="2024-07-29T13:42:52.943" v="1437" actId="20577"/>
          <ac:spMkLst>
            <pc:docMk/>
            <pc:sldMk cId="2685819955" sldId="289"/>
            <ac:spMk id="80" creationId="{00000000-0000-0000-0000-000000000000}"/>
          </ac:spMkLst>
        </pc:spChg>
        <pc:spChg chg="mod">
          <ac:chgData name="Evie Kouroumichaki" userId="90690b8c-a8f4-47b3-95bb-f45b0ed61a94" providerId="ADAL" clId="{17FB1AA4-60D4-4F1C-A61B-0162D2B41151}" dt="2024-07-29T13:44:10.496" v="1520" actId="1076"/>
          <ac:spMkLst>
            <pc:docMk/>
            <pc:sldMk cId="2685819955" sldId="289"/>
            <ac:spMk id="82" creationId="{00000000-0000-0000-0000-000000000000}"/>
          </ac:spMkLst>
        </pc:spChg>
        <pc:spChg chg="mod">
          <ac:chgData name="Evie Kouroumichaki" userId="90690b8c-a8f4-47b3-95bb-f45b0ed61a94" providerId="ADAL" clId="{17FB1AA4-60D4-4F1C-A61B-0162D2B41151}" dt="2024-07-30T08:49:19.214" v="5400" actId="20577"/>
          <ac:spMkLst>
            <pc:docMk/>
            <pc:sldMk cId="2685819955" sldId="289"/>
            <ac:spMk id="83" creationId="{00000000-0000-0000-0000-000000000000}"/>
          </ac:spMkLst>
        </pc:spChg>
      </pc:sldChg>
      <pc:sldChg chg="modSp mod">
        <pc:chgData name="Evie Kouroumichaki" userId="90690b8c-a8f4-47b3-95bb-f45b0ed61a94" providerId="ADAL" clId="{17FB1AA4-60D4-4F1C-A61B-0162D2B41151}" dt="2024-07-30T07:33:18.408" v="4151" actId="20577"/>
        <pc:sldMkLst>
          <pc:docMk/>
          <pc:sldMk cId="2011168132" sldId="290"/>
        </pc:sldMkLst>
        <pc:spChg chg="mod">
          <ac:chgData name="Evie Kouroumichaki" userId="90690b8c-a8f4-47b3-95bb-f45b0ed61a94" providerId="ADAL" clId="{17FB1AA4-60D4-4F1C-A61B-0162D2B41151}" dt="2024-07-30T07:32:45.302" v="4137" actId="14100"/>
          <ac:spMkLst>
            <pc:docMk/>
            <pc:sldMk cId="2011168132" sldId="290"/>
            <ac:spMk id="15" creationId="{C37939A2-9C5F-FB7E-6DA5-E7A201E67819}"/>
          </ac:spMkLst>
        </pc:spChg>
        <pc:spChg chg="mod">
          <ac:chgData name="Evie Kouroumichaki" userId="90690b8c-a8f4-47b3-95bb-f45b0ed61a94" providerId="ADAL" clId="{17FB1AA4-60D4-4F1C-A61B-0162D2B41151}" dt="2024-07-30T07:32:41.469" v="4135" actId="14100"/>
          <ac:spMkLst>
            <pc:docMk/>
            <pc:sldMk cId="2011168132" sldId="290"/>
            <ac:spMk id="16" creationId="{7BFAACCE-0146-C08F-93D6-71A685A590F8}"/>
          </ac:spMkLst>
        </pc:spChg>
        <pc:spChg chg="mod">
          <ac:chgData name="Evie Kouroumichaki" userId="90690b8c-a8f4-47b3-95bb-f45b0ed61a94" providerId="ADAL" clId="{17FB1AA4-60D4-4F1C-A61B-0162D2B41151}" dt="2024-07-30T07:32:24.254" v="4132" actId="14100"/>
          <ac:spMkLst>
            <pc:docMk/>
            <pc:sldMk cId="2011168132" sldId="290"/>
            <ac:spMk id="17" creationId="{F677A085-42CE-D052-9F45-6E46D8A55549}"/>
          </ac:spMkLst>
        </pc:spChg>
        <pc:spChg chg="mod">
          <ac:chgData name="Evie Kouroumichaki" userId="90690b8c-a8f4-47b3-95bb-f45b0ed61a94" providerId="ADAL" clId="{17FB1AA4-60D4-4F1C-A61B-0162D2B41151}" dt="2024-07-30T07:31:54.341" v="4128"/>
          <ac:spMkLst>
            <pc:docMk/>
            <pc:sldMk cId="2011168132" sldId="290"/>
            <ac:spMk id="94" creationId="{00000000-0000-0000-0000-000000000000}"/>
          </ac:spMkLst>
        </pc:spChg>
        <pc:graphicFrameChg chg="mod">
          <ac:chgData name="Evie Kouroumichaki" userId="90690b8c-a8f4-47b3-95bb-f45b0ed61a94" providerId="ADAL" clId="{17FB1AA4-60D4-4F1C-A61B-0162D2B41151}" dt="2024-07-30T07:33:18.408" v="4151" actId="20577"/>
          <ac:graphicFrameMkLst>
            <pc:docMk/>
            <pc:sldMk cId="2011168132" sldId="290"/>
            <ac:graphicFrameMk id="4" creationId="{5353CA70-E89C-F16A-F331-B440A306B7B7}"/>
          </ac:graphicFrameMkLst>
        </pc:graphicFrameChg>
      </pc:sldChg>
      <pc:sldChg chg="modSp mod">
        <pc:chgData name="Evie Kouroumichaki" userId="90690b8c-a8f4-47b3-95bb-f45b0ed61a94" providerId="ADAL" clId="{17FB1AA4-60D4-4F1C-A61B-0162D2B41151}" dt="2024-07-30T07:47:47.963" v="4677" actId="27636"/>
        <pc:sldMkLst>
          <pc:docMk/>
          <pc:sldMk cId="3436965758" sldId="291"/>
        </pc:sldMkLst>
        <pc:spChg chg="mod">
          <ac:chgData name="Evie Kouroumichaki" userId="90690b8c-a8f4-47b3-95bb-f45b0ed61a94" providerId="ADAL" clId="{17FB1AA4-60D4-4F1C-A61B-0162D2B41151}" dt="2024-07-30T07:47:47.963" v="4677" actId="27636"/>
          <ac:spMkLst>
            <pc:docMk/>
            <pc:sldMk cId="3436965758" sldId="291"/>
            <ac:spMk id="3" creationId="{FC358AA8-3C65-E707-D8F4-5D3B90F19F17}"/>
          </ac:spMkLst>
        </pc:spChg>
        <pc:spChg chg="mod">
          <ac:chgData name="Evie Kouroumichaki" userId="90690b8c-a8f4-47b3-95bb-f45b0ed61a94" providerId="ADAL" clId="{17FB1AA4-60D4-4F1C-A61B-0162D2B41151}" dt="2024-07-30T07:45:33.029" v="4534" actId="20577"/>
          <ac:spMkLst>
            <pc:docMk/>
            <pc:sldMk cId="3436965758" sldId="291"/>
            <ac:spMk id="118" creationId="{00000000-0000-0000-0000-000000000000}"/>
          </ac:spMkLst>
        </pc:spChg>
      </pc:sldChg>
      <pc:sldChg chg="addSp modSp mod">
        <pc:chgData name="Evie Kouroumichaki" userId="90690b8c-a8f4-47b3-95bb-f45b0ed61a94" providerId="ADAL" clId="{17FB1AA4-60D4-4F1C-A61B-0162D2B41151}" dt="2024-07-30T08:15:39.228" v="5108" actId="20577"/>
        <pc:sldMkLst>
          <pc:docMk/>
          <pc:sldMk cId="119032661" sldId="292"/>
        </pc:sldMkLst>
        <pc:spChg chg="mod">
          <ac:chgData name="Evie Kouroumichaki" userId="90690b8c-a8f4-47b3-95bb-f45b0ed61a94" providerId="ADAL" clId="{17FB1AA4-60D4-4F1C-A61B-0162D2B41151}" dt="2024-07-29T13:58:25.036" v="2258" actId="20577"/>
          <ac:spMkLst>
            <pc:docMk/>
            <pc:sldMk cId="119032661" sldId="292"/>
            <ac:spMk id="2" creationId="{5CF32ECC-131F-5B60-150B-B35FF4963CF6}"/>
          </ac:spMkLst>
        </pc:spChg>
        <pc:spChg chg="add mod">
          <ac:chgData name="Evie Kouroumichaki" userId="90690b8c-a8f4-47b3-95bb-f45b0ed61a94" providerId="ADAL" clId="{17FB1AA4-60D4-4F1C-A61B-0162D2B41151}" dt="2024-07-30T08:15:39.228" v="5108" actId="20577"/>
          <ac:spMkLst>
            <pc:docMk/>
            <pc:sldMk cId="119032661" sldId="292"/>
            <ac:spMk id="3" creationId="{3D7458D0-A9F3-D29E-3D5C-4EBE3E27CDA1}"/>
          </ac:spMkLst>
        </pc:spChg>
        <pc:spChg chg="mod">
          <ac:chgData name="Evie Kouroumichaki" userId="90690b8c-a8f4-47b3-95bb-f45b0ed61a94" providerId="ADAL" clId="{17FB1AA4-60D4-4F1C-A61B-0162D2B41151}" dt="2024-07-30T06:51:29.648" v="2460" actId="20577"/>
          <ac:spMkLst>
            <pc:docMk/>
            <pc:sldMk cId="119032661" sldId="292"/>
            <ac:spMk id="9" creationId="{FDA59E1C-F25B-9F87-D1CE-68A53EA5662D}"/>
          </ac:spMkLst>
        </pc:spChg>
      </pc:sldChg>
      <pc:sldChg chg="addSp delSp modSp mod">
        <pc:chgData name="Evie Kouroumichaki" userId="90690b8c-a8f4-47b3-95bb-f45b0ed61a94" providerId="ADAL" clId="{17FB1AA4-60D4-4F1C-A61B-0162D2B41151}" dt="2024-07-30T08:16:25.126" v="5157" actId="1076"/>
        <pc:sldMkLst>
          <pc:docMk/>
          <pc:sldMk cId="4272614807" sldId="293"/>
        </pc:sldMkLst>
        <pc:spChg chg="mod">
          <ac:chgData name="Evie Kouroumichaki" userId="90690b8c-a8f4-47b3-95bb-f45b0ed61a94" providerId="ADAL" clId="{17FB1AA4-60D4-4F1C-A61B-0162D2B41151}" dt="2024-07-30T07:56:32.455" v="5087" actId="1076"/>
          <ac:spMkLst>
            <pc:docMk/>
            <pc:sldMk cId="4272614807" sldId="293"/>
            <ac:spMk id="2" creationId="{5CF32ECC-131F-5B60-150B-B35FF4963CF6}"/>
          </ac:spMkLst>
        </pc:spChg>
        <pc:spChg chg="add mod">
          <ac:chgData name="Evie Kouroumichaki" userId="90690b8c-a8f4-47b3-95bb-f45b0ed61a94" providerId="ADAL" clId="{17FB1AA4-60D4-4F1C-A61B-0162D2B41151}" dt="2024-07-30T08:16:25.126" v="5157" actId="1076"/>
          <ac:spMkLst>
            <pc:docMk/>
            <pc:sldMk cId="4272614807" sldId="293"/>
            <ac:spMk id="4" creationId="{B15653F7-BC8C-C96D-234F-2DD4C82C6575}"/>
          </ac:spMkLst>
        </pc:spChg>
        <pc:spChg chg="mod">
          <ac:chgData name="Evie Kouroumichaki" userId="90690b8c-a8f4-47b3-95bb-f45b0ed61a94" providerId="ADAL" clId="{17FB1AA4-60D4-4F1C-A61B-0162D2B41151}" dt="2024-07-30T06:55:36.882" v="2608"/>
          <ac:spMkLst>
            <pc:docMk/>
            <pc:sldMk cId="4272614807" sldId="293"/>
            <ac:spMk id="5" creationId="{75B03C30-0CEA-7769-D10A-4CCB7466FA4F}"/>
          </ac:spMkLst>
        </pc:spChg>
        <pc:picChg chg="del">
          <ac:chgData name="Evie Kouroumichaki" userId="90690b8c-a8f4-47b3-95bb-f45b0ed61a94" providerId="ADAL" clId="{17FB1AA4-60D4-4F1C-A61B-0162D2B41151}" dt="2024-07-30T06:55:39.840" v="2609" actId="478"/>
          <ac:picMkLst>
            <pc:docMk/>
            <pc:sldMk cId="4272614807" sldId="293"/>
            <ac:picMk id="4" creationId="{2DAA6128-D09B-B538-9CF1-F7B90D1FF07E}"/>
          </ac:picMkLst>
        </pc:picChg>
        <pc:picChg chg="add mod">
          <ac:chgData name="Evie Kouroumichaki" userId="90690b8c-a8f4-47b3-95bb-f45b0ed61a94" providerId="ADAL" clId="{17FB1AA4-60D4-4F1C-A61B-0162D2B41151}" dt="2024-07-30T07:56:42.890" v="5090" actId="1076"/>
          <ac:picMkLst>
            <pc:docMk/>
            <pc:sldMk cId="4272614807" sldId="293"/>
            <ac:picMk id="6" creationId="{1F928F43-52CC-51A2-2D3F-54480BF18E40}"/>
          </ac:picMkLst>
        </pc:picChg>
      </pc:sldChg>
      <pc:sldChg chg="modSp mod">
        <pc:chgData name="Evie Kouroumichaki" userId="90690b8c-a8f4-47b3-95bb-f45b0ed61a94" providerId="ADAL" clId="{17FB1AA4-60D4-4F1C-A61B-0162D2B41151}" dt="2024-07-30T07:23:26.084" v="3775" actId="1076"/>
        <pc:sldMkLst>
          <pc:docMk/>
          <pc:sldMk cId="3245758055" sldId="294"/>
        </pc:sldMkLst>
        <pc:spChg chg="mod">
          <ac:chgData name="Evie Kouroumichaki" userId="90690b8c-a8f4-47b3-95bb-f45b0ed61a94" providerId="ADAL" clId="{17FB1AA4-60D4-4F1C-A61B-0162D2B41151}" dt="2024-07-30T07:23:26.084" v="3775" actId="1076"/>
          <ac:spMkLst>
            <pc:docMk/>
            <pc:sldMk cId="3245758055" sldId="294"/>
            <ac:spMk id="2" creationId="{5BBBFCED-D8D6-7E12-0585-676827290B0B}"/>
          </ac:spMkLst>
        </pc:spChg>
        <pc:spChg chg="mod">
          <ac:chgData name="Evie Kouroumichaki" userId="90690b8c-a8f4-47b3-95bb-f45b0ed61a94" providerId="ADAL" clId="{17FB1AA4-60D4-4F1C-A61B-0162D2B41151}" dt="2024-07-30T07:23:06.459" v="3739" actId="20577"/>
          <ac:spMkLst>
            <pc:docMk/>
            <pc:sldMk cId="3245758055" sldId="294"/>
            <ac:spMk id="3" creationId="{3B189914-CC16-AA14-D875-2513379E0378}"/>
          </ac:spMkLst>
        </pc:spChg>
        <pc:spChg chg="mod">
          <ac:chgData name="Evie Kouroumichaki" userId="90690b8c-a8f4-47b3-95bb-f45b0ed61a94" providerId="ADAL" clId="{17FB1AA4-60D4-4F1C-A61B-0162D2B41151}" dt="2024-07-30T07:23:19.359" v="3773" actId="20577"/>
          <ac:spMkLst>
            <pc:docMk/>
            <pc:sldMk cId="3245758055" sldId="294"/>
            <ac:spMk id="10" creationId="{28794F67-FAAF-445B-531D-2AF4E0DD6F14}"/>
          </ac:spMkLst>
        </pc:spChg>
      </pc:sldChg>
      <pc:sldChg chg="modSp mod">
        <pc:chgData name="Evie Kouroumichaki" userId="90690b8c-a8f4-47b3-95bb-f45b0ed61a94" providerId="ADAL" clId="{17FB1AA4-60D4-4F1C-A61B-0162D2B41151}" dt="2024-07-30T07:24:15.133" v="3852" actId="20577"/>
        <pc:sldMkLst>
          <pc:docMk/>
          <pc:sldMk cId="3530450342" sldId="295"/>
        </pc:sldMkLst>
        <pc:spChg chg="mod">
          <ac:chgData name="Evie Kouroumichaki" userId="90690b8c-a8f4-47b3-95bb-f45b0ed61a94" providerId="ADAL" clId="{17FB1AA4-60D4-4F1C-A61B-0162D2B41151}" dt="2024-07-30T07:23:40.104" v="3828" actId="20577"/>
          <ac:spMkLst>
            <pc:docMk/>
            <pc:sldMk cId="3530450342" sldId="295"/>
            <ac:spMk id="2" creationId="{5BBBFCED-D8D6-7E12-0585-676827290B0B}"/>
          </ac:spMkLst>
        </pc:spChg>
        <pc:spChg chg="mod">
          <ac:chgData name="Evie Kouroumichaki" userId="90690b8c-a8f4-47b3-95bb-f45b0ed61a94" providerId="ADAL" clId="{17FB1AA4-60D4-4F1C-A61B-0162D2B41151}" dt="2024-07-30T07:24:15.133" v="3852" actId="20577"/>
          <ac:spMkLst>
            <pc:docMk/>
            <pc:sldMk cId="3530450342" sldId="295"/>
            <ac:spMk id="3" creationId="{3B189914-CC16-AA14-D875-2513379E0378}"/>
          </ac:spMkLst>
        </pc:spChg>
      </pc:sldChg>
      <pc:sldChg chg="modSp mod">
        <pc:chgData name="Evie Kouroumichaki" userId="90690b8c-a8f4-47b3-95bb-f45b0ed61a94" providerId="ADAL" clId="{17FB1AA4-60D4-4F1C-A61B-0162D2B41151}" dt="2024-07-30T07:25:29.597" v="3921" actId="20577"/>
        <pc:sldMkLst>
          <pc:docMk/>
          <pc:sldMk cId="2446268197" sldId="296"/>
        </pc:sldMkLst>
        <pc:spChg chg="mod">
          <ac:chgData name="Evie Kouroumichaki" userId="90690b8c-a8f4-47b3-95bb-f45b0ed61a94" providerId="ADAL" clId="{17FB1AA4-60D4-4F1C-A61B-0162D2B41151}" dt="2024-07-30T07:24:30.826" v="3899" actId="20577"/>
          <ac:spMkLst>
            <pc:docMk/>
            <pc:sldMk cId="2446268197" sldId="296"/>
            <ac:spMk id="2" creationId="{5BBBFCED-D8D6-7E12-0585-676827290B0B}"/>
          </ac:spMkLst>
        </pc:spChg>
        <pc:spChg chg="mod">
          <ac:chgData name="Evie Kouroumichaki" userId="90690b8c-a8f4-47b3-95bb-f45b0ed61a94" providerId="ADAL" clId="{17FB1AA4-60D4-4F1C-A61B-0162D2B41151}" dt="2024-07-30T07:25:29.597" v="3921" actId="20577"/>
          <ac:spMkLst>
            <pc:docMk/>
            <pc:sldMk cId="2446268197" sldId="296"/>
            <ac:spMk id="6" creationId="{0C9537D7-75F4-81D4-6B22-FC481408CF3B}"/>
          </ac:spMkLst>
        </pc:spChg>
      </pc:sldChg>
      <pc:sldChg chg="modSp mod">
        <pc:chgData name="Evie Kouroumichaki" userId="90690b8c-a8f4-47b3-95bb-f45b0ed61a94" providerId="ADAL" clId="{17FB1AA4-60D4-4F1C-A61B-0162D2B41151}" dt="2024-07-30T09:06:39.138" v="5655" actId="20577"/>
        <pc:sldMkLst>
          <pc:docMk/>
          <pc:sldMk cId="758292405" sldId="297"/>
        </pc:sldMkLst>
        <pc:spChg chg="mod">
          <ac:chgData name="Evie Kouroumichaki" userId="90690b8c-a8f4-47b3-95bb-f45b0ed61a94" providerId="ADAL" clId="{17FB1AA4-60D4-4F1C-A61B-0162D2B41151}" dt="2024-07-30T07:28:26.824" v="4028"/>
          <ac:spMkLst>
            <pc:docMk/>
            <pc:sldMk cId="758292405" sldId="297"/>
            <ac:spMk id="2" creationId="{3A255B04-0825-6E1B-B302-2717E3860EB3}"/>
          </ac:spMkLst>
        </pc:spChg>
        <pc:spChg chg="mod">
          <ac:chgData name="Evie Kouroumichaki" userId="90690b8c-a8f4-47b3-95bb-f45b0ed61a94" providerId="ADAL" clId="{17FB1AA4-60D4-4F1C-A61B-0162D2B41151}" dt="2024-07-30T09:06:39.138" v="5655" actId="20577"/>
          <ac:spMkLst>
            <pc:docMk/>
            <pc:sldMk cId="758292405" sldId="297"/>
            <ac:spMk id="3" creationId="{4513DFAA-FBF7-3708-9ABF-4692A20A674C}"/>
          </ac:spMkLst>
        </pc:spChg>
        <pc:spChg chg="mod">
          <ac:chgData name="Evie Kouroumichaki" userId="90690b8c-a8f4-47b3-95bb-f45b0ed61a94" providerId="ADAL" clId="{17FB1AA4-60D4-4F1C-A61B-0162D2B41151}" dt="2024-07-30T07:27:23.117" v="4003" actId="20577"/>
          <ac:spMkLst>
            <pc:docMk/>
            <pc:sldMk cId="758292405" sldId="297"/>
            <ac:spMk id="94" creationId="{00000000-0000-0000-0000-000000000000}"/>
          </ac:spMkLst>
        </pc:spChg>
      </pc:sldChg>
      <pc:sldChg chg="del">
        <pc:chgData name="Evie Kouroumichaki" userId="90690b8c-a8f4-47b3-95bb-f45b0ed61a94" providerId="ADAL" clId="{17FB1AA4-60D4-4F1C-A61B-0162D2B41151}" dt="2024-07-30T07:21:44.562" v="3561" actId="2696"/>
        <pc:sldMkLst>
          <pc:docMk/>
          <pc:sldMk cId="3464095870" sldId="298"/>
        </pc:sldMkLst>
      </pc:sldChg>
      <pc:sldChg chg="addSp delSp modSp mod">
        <pc:chgData name="Evie Kouroumichaki" userId="90690b8c-a8f4-47b3-95bb-f45b0ed61a94" providerId="ADAL" clId="{17FB1AA4-60D4-4F1C-A61B-0162D2B41151}" dt="2024-07-30T08:16:52.894" v="5161" actId="22"/>
        <pc:sldMkLst>
          <pc:docMk/>
          <pc:sldMk cId="3850499521" sldId="299"/>
        </pc:sldMkLst>
        <pc:spChg chg="add del mod">
          <ac:chgData name="Evie Kouroumichaki" userId="90690b8c-a8f4-47b3-95bb-f45b0ed61a94" providerId="ADAL" clId="{17FB1AA4-60D4-4F1C-A61B-0162D2B41151}" dt="2024-07-30T08:16:52.894" v="5161" actId="22"/>
          <ac:spMkLst>
            <pc:docMk/>
            <pc:sldMk cId="3850499521" sldId="299"/>
            <ac:spMk id="5" creationId="{AF6C5365-F065-8C22-0EAA-FB6FD23FAF95}"/>
          </ac:spMkLst>
        </pc:spChg>
        <pc:spChg chg="mod">
          <ac:chgData name="Evie Kouroumichaki" userId="90690b8c-a8f4-47b3-95bb-f45b0ed61a94" providerId="ADAL" clId="{17FB1AA4-60D4-4F1C-A61B-0162D2B41151}" dt="2024-07-30T07:30:24.712" v="4097"/>
          <ac:spMkLst>
            <pc:docMk/>
            <pc:sldMk cId="3850499521" sldId="299"/>
            <ac:spMk id="94" creationId="{00000000-0000-0000-0000-000000000000}"/>
          </ac:spMkLst>
        </pc:spChg>
      </pc:sldChg>
      <pc:sldChg chg="modSp mod">
        <pc:chgData name="Evie Kouroumichaki" userId="90690b8c-a8f4-47b3-95bb-f45b0ed61a94" providerId="ADAL" clId="{17FB1AA4-60D4-4F1C-A61B-0162D2B41151}" dt="2024-07-30T09:14:28.521" v="5680" actId="20577"/>
        <pc:sldMkLst>
          <pc:docMk/>
          <pc:sldMk cId="3836956472" sldId="300"/>
        </pc:sldMkLst>
        <pc:spChg chg="mod">
          <ac:chgData name="Evie Kouroumichaki" userId="90690b8c-a8f4-47b3-95bb-f45b0ed61a94" providerId="ADAL" clId="{17FB1AA4-60D4-4F1C-A61B-0162D2B41151}" dt="2024-07-30T09:13:21.745" v="5659" actId="20577"/>
          <ac:spMkLst>
            <pc:docMk/>
            <pc:sldMk cId="3836956472" sldId="300"/>
            <ac:spMk id="5" creationId="{B5D29EF3-4DE6-91E1-2D3D-0D8C8266E53A}"/>
          </ac:spMkLst>
        </pc:spChg>
        <pc:spChg chg="mod">
          <ac:chgData name="Evie Kouroumichaki" userId="90690b8c-a8f4-47b3-95bb-f45b0ed61a94" providerId="ADAL" clId="{17FB1AA4-60D4-4F1C-A61B-0162D2B41151}" dt="2024-07-30T09:14:28.521" v="5680" actId="20577"/>
          <ac:spMkLst>
            <pc:docMk/>
            <pc:sldMk cId="3836956472" sldId="300"/>
            <ac:spMk id="8" creationId="{1010CEDC-5C4C-7F91-58E5-BEE632131AA7}"/>
          </ac:spMkLst>
        </pc:spChg>
        <pc:spChg chg="mod">
          <ac:chgData name="Evie Kouroumichaki" userId="90690b8c-a8f4-47b3-95bb-f45b0ed61a94" providerId="ADAL" clId="{17FB1AA4-60D4-4F1C-A61B-0162D2B41151}" dt="2024-07-30T07:33:34.082" v="4153" actId="1076"/>
          <ac:spMkLst>
            <pc:docMk/>
            <pc:sldMk cId="3836956472" sldId="300"/>
            <ac:spMk id="94" creationId="{00000000-0000-0000-0000-000000000000}"/>
          </ac:spMkLst>
        </pc:spChg>
      </pc:sldChg>
      <pc:sldChg chg="addSp modSp mod">
        <pc:chgData name="Evie Kouroumichaki" userId="90690b8c-a8f4-47b3-95bb-f45b0ed61a94" providerId="ADAL" clId="{17FB1AA4-60D4-4F1C-A61B-0162D2B41151}" dt="2024-07-30T07:53:29.905" v="5068" actId="1076"/>
        <pc:sldMkLst>
          <pc:docMk/>
          <pc:sldMk cId="3499407812" sldId="301"/>
        </pc:sldMkLst>
        <pc:spChg chg="mod">
          <ac:chgData name="Evie Kouroumichaki" userId="90690b8c-a8f4-47b3-95bb-f45b0ed61a94" providerId="ADAL" clId="{17FB1AA4-60D4-4F1C-A61B-0162D2B41151}" dt="2024-07-30T07:52:31.565" v="5063" actId="1076"/>
          <ac:spMkLst>
            <pc:docMk/>
            <pc:sldMk cId="3499407812" sldId="301"/>
            <ac:spMk id="4" creationId="{B5C57042-85F2-0BD2-F1E1-350A3477A73C}"/>
          </ac:spMkLst>
        </pc:spChg>
        <pc:picChg chg="add mod">
          <ac:chgData name="Evie Kouroumichaki" userId="90690b8c-a8f4-47b3-95bb-f45b0ed61a94" providerId="ADAL" clId="{17FB1AA4-60D4-4F1C-A61B-0162D2B41151}" dt="2024-07-30T07:53:29.905" v="5068" actId="1076"/>
          <ac:picMkLst>
            <pc:docMk/>
            <pc:sldMk cId="3499407812" sldId="301"/>
            <ac:picMk id="3" creationId="{27F6264E-CC84-E5F9-88A1-A3A878C8030D}"/>
          </ac:picMkLst>
        </pc:picChg>
      </pc:sldChg>
      <pc:sldChg chg="delSp modSp mod">
        <pc:chgData name="Evie Kouroumichaki" userId="90690b8c-a8f4-47b3-95bb-f45b0ed61a94" providerId="ADAL" clId="{17FB1AA4-60D4-4F1C-A61B-0162D2B41151}" dt="2024-07-30T08:19:30.550" v="5398" actId="313"/>
        <pc:sldMkLst>
          <pc:docMk/>
          <pc:sldMk cId="3989139843" sldId="302"/>
        </pc:sldMkLst>
        <pc:spChg chg="mod">
          <ac:chgData name="Evie Kouroumichaki" userId="90690b8c-a8f4-47b3-95bb-f45b0ed61a94" providerId="ADAL" clId="{17FB1AA4-60D4-4F1C-A61B-0162D2B41151}" dt="2024-07-30T07:35:29.112" v="4215" actId="20577"/>
          <ac:spMkLst>
            <pc:docMk/>
            <pc:sldMk cId="3989139843" sldId="302"/>
            <ac:spMk id="2" creationId="{E9A03BBC-B28D-9F4E-B3E7-8A49A4E59A97}"/>
          </ac:spMkLst>
        </pc:spChg>
        <pc:spChg chg="mod">
          <ac:chgData name="Evie Kouroumichaki" userId="90690b8c-a8f4-47b3-95bb-f45b0ed61a94" providerId="ADAL" clId="{17FB1AA4-60D4-4F1C-A61B-0162D2B41151}" dt="2024-07-30T08:18:53.208" v="5324" actId="20577"/>
          <ac:spMkLst>
            <pc:docMk/>
            <pc:sldMk cId="3989139843" sldId="302"/>
            <ac:spMk id="4" creationId="{2D1E1F2F-3D3D-A9F1-D713-45C4804EC628}"/>
          </ac:spMkLst>
        </pc:spChg>
        <pc:spChg chg="mod">
          <ac:chgData name="Evie Kouroumichaki" userId="90690b8c-a8f4-47b3-95bb-f45b0ed61a94" providerId="ADAL" clId="{17FB1AA4-60D4-4F1C-A61B-0162D2B41151}" dt="2024-07-30T08:19:30.550" v="5398" actId="313"/>
          <ac:spMkLst>
            <pc:docMk/>
            <pc:sldMk cId="3989139843" sldId="302"/>
            <ac:spMk id="5" creationId="{48F8097E-7833-7997-6FE6-3B90FAC1BC9B}"/>
          </ac:spMkLst>
        </pc:spChg>
        <pc:cxnChg chg="del">
          <ac:chgData name="Evie Kouroumichaki" userId="90690b8c-a8f4-47b3-95bb-f45b0ed61a94" providerId="ADAL" clId="{17FB1AA4-60D4-4F1C-A61B-0162D2B41151}" dt="2024-07-30T07:36:53.812" v="4231" actId="478"/>
          <ac:cxnSpMkLst>
            <pc:docMk/>
            <pc:sldMk cId="3989139843" sldId="302"/>
            <ac:cxnSpMk id="7" creationId="{42E0653E-0335-6F81-FD21-33C59B76C979}"/>
          </ac:cxnSpMkLst>
        </pc:cxnChg>
      </pc:sldChg>
      <pc:sldChg chg="modSp add mod">
        <pc:chgData name="Evie Kouroumichaki" userId="90690b8c-a8f4-47b3-95bb-f45b0ed61a94" providerId="ADAL" clId="{17FB1AA4-60D4-4F1C-A61B-0162D2B41151}" dt="2024-07-29T13:39:32.213" v="1248" actId="20577"/>
        <pc:sldMkLst>
          <pc:docMk/>
          <pc:sldMk cId="53848876" sldId="303"/>
        </pc:sldMkLst>
        <pc:spChg chg="mod">
          <ac:chgData name="Evie Kouroumichaki" userId="90690b8c-a8f4-47b3-95bb-f45b0ed61a94" providerId="ADAL" clId="{17FB1AA4-60D4-4F1C-A61B-0162D2B41151}" dt="2024-07-29T13:39:32.213" v="1248" actId="20577"/>
          <ac:spMkLst>
            <pc:docMk/>
            <pc:sldMk cId="53848876" sldId="303"/>
            <ac:spMk id="88" creationId="{00000000-0000-0000-0000-000000000000}"/>
          </ac:spMkLst>
        </pc:spChg>
      </pc:sldChg>
      <pc:sldChg chg="addSp delSp modSp add mod ord">
        <pc:chgData name="Evie Kouroumichaki" userId="90690b8c-a8f4-47b3-95bb-f45b0ed61a94" providerId="ADAL" clId="{17FB1AA4-60D4-4F1C-A61B-0162D2B41151}" dt="2024-07-29T13:39:22.229" v="1242" actId="20577"/>
        <pc:sldMkLst>
          <pc:docMk/>
          <pc:sldMk cId="2054416678" sldId="304"/>
        </pc:sldMkLst>
        <pc:spChg chg="mod">
          <ac:chgData name="Evie Kouroumichaki" userId="90690b8c-a8f4-47b3-95bb-f45b0ed61a94" providerId="ADAL" clId="{17FB1AA4-60D4-4F1C-A61B-0162D2B41151}" dt="2024-07-29T13:37:53.928" v="1101" actId="1076"/>
          <ac:spMkLst>
            <pc:docMk/>
            <pc:sldMk cId="2054416678" sldId="304"/>
            <ac:spMk id="2" creationId="{A67C3129-EED0-BFA4-EC73-FB0FD2DAFD66}"/>
          </ac:spMkLst>
        </pc:spChg>
        <pc:spChg chg="add del mod">
          <ac:chgData name="Evie Kouroumichaki" userId="90690b8c-a8f4-47b3-95bb-f45b0ed61a94" providerId="ADAL" clId="{17FB1AA4-60D4-4F1C-A61B-0162D2B41151}" dt="2024-07-29T13:17:26.145" v="108" actId="478"/>
          <ac:spMkLst>
            <pc:docMk/>
            <pc:sldMk cId="2054416678" sldId="304"/>
            <ac:spMk id="4" creationId="{B57D3D11-D43B-A2B1-7A4D-5EFB1B2B36A6}"/>
          </ac:spMkLst>
        </pc:spChg>
        <pc:spChg chg="add mod">
          <ac:chgData name="Evie Kouroumichaki" userId="90690b8c-a8f4-47b3-95bb-f45b0ed61a94" providerId="ADAL" clId="{17FB1AA4-60D4-4F1C-A61B-0162D2B41151}" dt="2024-07-29T13:39:22.229" v="1242" actId="20577"/>
          <ac:spMkLst>
            <pc:docMk/>
            <pc:sldMk cId="2054416678" sldId="304"/>
            <ac:spMk id="5" creationId="{CA8A8C61-E3F0-91F0-B970-5F30225E19F0}"/>
          </ac:spMkLst>
        </pc:spChg>
        <pc:spChg chg="mod">
          <ac:chgData name="Evie Kouroumichaki" userId="90690b8c-a8f4-47b3-95bb-f45b0ed61a94" providerId="ADAL" clId="{17FB1AA4-60D4-4F1C-A61B-0162D2B41151}" dt="2024-07-29T13:37:05.058" v="1092" actId="20577"/>
          <ac:spMkLst>
            <pc:docMk/>
            <pc:sldMk cId="2054416678" sldId="304"/>
            <ac:spMk id="80" creationId="{00000000-0000-0000-0000-000000000000}"/>
          </ac:spMkLst>
        </pc:spChg>
        <pc:spChg chg="del">
          <ac:chgData name="Evie Kouroumichaki" userId="90690b8c-a8f4-47b3-95bb-f45b0ed61a94" providerId="ADAL" clId="{17FB1AA4-60D4-4F1C-A61B-0162D2B41151}" dt="2024-07-29T13:17:18.629" v="105" actId="478"/>
          <ac:spMkLst>
            <pc:docMk/>
            <pc:sldMk cId="2054416678" sldId="304"/>
            <ac:spMk id="81" creationId="{00000000-0000-0000-0000-000000000000}"/>
          </ac:spMkLst>
        </pc:spChg>
      </pc:sldChg>
      <pc:sldChg chg="addSp delSp modSp add mod ord">
        <pc:chgData name="Evie Kouroumichaki" userId="90690b8c-a8f4-47b3-95bb-f45b0ed61a94" providerId="ADAL" clId="{17FB1AA4-60D4-4F1C-A61B-0162D2B41151}" dt="2024-07-30T08:18:43.720" v="5322" actId="20577"/>
        <pc:sldMkLst>
          <pc:docMk/>
          <pc:sldMk cId="1512345903" sldId="305"/>
        </pc:sldMkLst>
        <pc:spChg chg="mod">
          <ac:chgData name="Evie Kouroumichaki" userId="90690b8c-a8f4-47b3-95bb-f45b0ed61a94" providerId="ADAL" clId="{17FB1AA4-60D4-4F1C-A61B-0162D2B41151}" dt="2024-07-30T07:36:40.447" v="4228" actId="14100"/>
          <ac:spMkLst>
            <pc:docMk/>
            <pc:sldMk cId="1512345903" sldId="305"/>
            <ac:spMk id="3" creationId="{1A4C31D7-FC3E-5327-B814-705B58F7F036}"/>
          </ac:spMkLst>
        </pc:spChg>
        <pc:spChg chg="mod">
          <ac:chgData name="Evie Kouroumichaki" userId="90690b8c-a8f4-47b3-95bb-f45b0ed61a94" providerId="ADAL" clId="{17FB1AA4-60D4-4F1C-A61B-0162D2B41151}" dt="2024-07-30T08:18:43.720" v="5322" actId="20577"/>
          <ac:spMkLst>
            <pc:docMk/>
            <pc:sldMk cId="1512345903" sldId="305"/>
            <ac:spMk id="4" creationId="{2D1E1F2F-3D3D-A9F1-D713-45C4804EC628}"/>
          </ac:spMkLst>
        </pc:spChg>
        <pc:spChg chg="del">
          <ac:chgData name="Evie Kouroumichaki" userId="90690b8c-a8f4-47b3-95bb-f45b0ed61a94" providerId="ADAL" clId="{17FB1AA4-60D4-4F1C-A61B-0162D2B41151}" dt="2024-07-30T07:36:04.956" v="4220" actId="478"/>
          <ac:spMkLst>
            <pc:docMk/>
            <pc:sldMk cId="1512345903" sldId="305"/>
            <ac:spMk id="5" creationId="{48F8097E-7833-7997-6FE6-3B90FAC1BC9B}"/>
          </ac:spMkLst>
        </pc:spChg>
        <pc:picChg chg="add mod">
          <ac:chgData name="Evie Kouroumichaki" userId="90690b8c-a8f4-47b3-95bb-f45b0ed61a94" providerId="ADAL" clId="{17FB1AA4-60D4-4F1C-A61B-0162D2B41151}" dt="2024-07-30T07:38:41.900" v="4247" actId="1076"/>
          <ac:picMkLst>
            <pc:docMk/>
            <pc:sldMk cId="1512345903" sldId="305"/>
            <ac:picMk id="8" creationId="{551BA02B-6AB8-7C22-EED7-44569993ECC9}"/>
          </ac:picMkLst>
        </pc:picChg>
        <pc:cxnChg chg="del">
          <ac:chgData name="Evie Kouroumichaki" userId="90690b8c-a8f4-47b3-95bb-f45b0ed61a94" providerId="ADAL" clId="{17FB1AA4-60D4-4F1C-A61B-0162D2B41151}" dt="2024-07-30T07:36:05.987" v="4221" actId="478"/>
          <ac:cxnSpMkLst>
            <pc:docMk/>
            <pc:sldMk cId="1512345903" sldId="305"/>
            <ac:cxnSpMk id="7" creationId="{42E0653E-0335-6F81-FD21-33C59B76C979}"/>
          </ac:cxnSpMkLst>
        </pc:cxnChg>
      </pc:sldChg>
    </pc:docChg>
  </pc:docChgLst>
  <pc:docChgLst>
    <pc:chgData name="Evie Kouroumichaki" userId="90690b8c-a8f4-47b3-95bb-f45b0ed61a94" providerId="ADAL" clId="{416BA1AC-2BA9-4DC3-B1A0-5C39534D64E9}"/>
    <pc:docChg chg="undo custSel addSld delSld modSld sldOrd">
      <pc:chgData name="Evie Kouroumichaki" userId="90690b8c-a8f4-47b3-95bb-f45b0ed61a94" providerId="ADAL" clId="{416BA1AC-2BA9-4DC3-B1A0-5C39534D64E9}" dt="2024-05-09T09:54:19.104" v="2925" actId="2696"/>
      <pc:docMkLst>
        <pc:docMk/>
      </pc:docMkLst>
      <pc:sldChg chg="modSp mod">
        <pc:chgData name="Evie Kouroumichaki" userId="90690b8c-a8f4-47b3-95bb-f45b0ed61a94" providerId="ADAL" clId="{416BA1AC-2BA9-4DC3-B1A0-5C39534D64E9}" dt="2024-04-30T11:27:48.096" v="135" actId="313"/>
        <pc:sldMkLst>
          <pc:docMk/>
          <pc:sldMk cId="0" sldId="256"/>
        </pc:sldMkLst>
        <pc:spChg chg="mod">
          <ac:chgData name="Evie Kouroumichaki" userId="90690b8c-a8f4-47b3-95bb-f45b0ed61a94" providerId="ADAL" clId="{416BA1AC-2BA9-4DC3-B1A0-5C39534D64E9}" dt="2024-04-30T10:48:26.824" v="91" actId="20577"/>
          <ac:spMkLst>
            <pc:docMk/>
            <pc:sldMk cId="0" sldId="256"/>
            <ac:spMk id="62" creationId="{00000000-0000-0000-0000-000000000000}"/>
          </ac:spMkLst>
        </pc:spChg>
        <pc:spChg chg="mod">
          <ac:chgData name="Evie Kouroumichaki" userId="90690b8c-a8f4-47b3-95bb-f45b0ed61a94" providerId="ADAL" clId="{416BA1AC-2BA9-4DC3-B1A0-5C39534D64E9}" dt="2024-04-30T11:27:48.096" v="135" actId="313"/>
          <ac:spMkLst>
            <pc:docMk/>
            <pc:sldMk cId="0" sldId="256"/>
            <ac:spMk id="63" creationId="{00000000-0000-0000-0000-000000000000}"/>
          </ac:spMkLst>
        </pc:spChg>
      </pc:sldChg>
      <pc:sldChg chg="del">
        <pc:chgData name="Evie Kouroumichaki" userId="90690b8c-a8f4-47b3-95bb-f45b0ed61a94" providerId="ADAL" clId="{416BA1AC-2BA9-4DC3-B1A0-5C39534D64E9}" dt="2024-04-30T11:27:59.840" v="136" actId="2696"/>
        <pc:sldMkLst>
          <pc:docMk/>
          <pc:sldMk cId="0" sldId="257"/>
        </pc:sldMkLst>
      </pc:sldChg>
      <pc:sldChg chg="modSp mod">
        <pc:chgData name="Evie Kouroumichaki" userId="90690b8c-a8f4-47b3-95bb-f45b0ed61a94" providerId="ADAL" clId="{416BA1AC-2BA9-4DC3-B1A0-5C39534D64E9}" dt="2024-04-30T13:58:56.107" v="2787" actId="1076"/>
        <pc:sldMkLst>
          <pc:docMk/>
          <pc:sldMk cId="0" sldId="258"/>
        </pc:sldMkLst>
        <pc:spChg chg="mod">
          <ac:chgData name="Evie Kouroumichaki" userId="90690b8c-a8f4-47b3-95bb-f45b0ed61a94" providerId="ADAL" clId="{416BA1AC-2BA9-4DC3-B1A0-5C39534D64E9}" dt="2024-04-30T13:58:56.107" v="2787" actId="1076"/>
          <ac:spMkLst>
            <pc:docMk/>
            <pc:sldMk cId="0" sldId="258"/>
            <ac:spMk id="74" creationId="{00000000-0000-0000-0000-000000000000}"/>
          </ac:spMkLst>
        </pc:spChg>
        <pc:spChg chg="mod">
          <ac:chgData name="Evie Kouroumichaki" userId="90690b8c-a8f4-47b3-95bb-f45b0ed61a94" providerId="ADAL" clId="{416BA1AC-2BA9-4DC3-B1A0-5C39534D64E9}" dt="2024-04-30T11:43:49.364" v="1231" actId="27636"/>
          <ac:spMkLst>
            <pc:docMk/>
            <pc:sldMk cId="0" sldId="258"/>
            <ac:spMk id="75" creationId="{00000000-0000-0000-0000-000000000000}"/>
          </ac:spMkLst>
        </pc:spChg>
      </pc:sldChg>
      <pc:sldChg chg="modSp mod">
        <pc:chgData name="Evie Kouroumichaki" userId="90690b8c-a8f4-47b3-95bb-f45b0ed61a94" providerId="ADAL" clId="{416BA1AC-2BA9-4DC3-B1A0-5C39534D64E9}" dt="2024-05-01T12:00:00.942" v="2899" actId="1076"/>
        <pc:sldMkLst>
          <pc:docMk/>
          <pc:sldMk cId="0" sldId="259"/>
        </pc:sldMkLst>
        <pc:spChg chg="mod">
          <ac:chgData name="Evie Kouroumichaki" userId="90690b8c-a8f4-47b3-95bb-f45b0ed61a94" providerId="ADAL" clId="{416BA1AC-2BA9-4DC3-B1A0-5C39534D64E9}" dt="2024-04-30T13:13:29.018" v="2418" actId="1076"/>
          <ac:spMkLst>
            <pc:docMk/>
            <pc:sldMk cId="0" sldId="259"/>
            <ac:spMk id="80" creationId="{00000000-0000-0000-0000-000000000000}"/>
          </ac:spMkLst>
        </pc:spChg>
        <pc:spChg chg="mod">
          <ac:chgData name="Evie Kouroumichaki" userId="90690b8c-a8f4-47b3-95bb-f45b0ed61a94" providerId="ADAL" clId="{416BA1AC-2BA9-4DC3-B1A0-5C39534D64E9}" dt="2024-05-01T12:00:00.942" v="2899" actId="1076"/>
          <ac:spMkLst>
            <pc:docMk/>
            <pc:sldMk cId="0" sldId="259"/>
            <ac:spMk id="81" creationId="{00000000-0000-0000-0000-000000000000}"/>
          </ac:spMkLst>
        </pc:spChg>
        <pc:spChg chg="mod">
          <ac:chgData name="Evie Kouroumichaki" userId="90690b8c-a8f4-47b3-95bb-f45b0ed61a94" providerId="ADAL" clId="{416BA1AC-2BA9-4DC3-B1A0-5C39534D64E9}" dt="2024-04-30T11:46:49.420" v="1482" actId="113"/>
          <ac:spMkLst>
            <pc:docMk/>
            <pc:sldMk cId="0" sldId="259"/>
            <ac:spMk id="82" creationId="{00000000-0000-0000-0000-000000000000}"/>
          </ac:spMkLst>
        </pc:spChg>
        <pc:spChg chg="mod">
          <ac:chgData name="Evie Kouroumichaki" userId="90690b8c-a8f4-47b3-95bb-f45b0ed61a94" providerId="ADAL" clId="{416BA1AC-2BA9-4DC3-B1A0-5C39534D64E9}" dt="2024-04-30T11:45:52.428" v="1405" actId="13926"/>
          <ac:spMkLst>
            <pc:docMk/>
            <pc:sldMk cId="0" sldId="259"/>
            <ac:spMk id="83" creationId="{00000000-0000-0000-0000-000000000000}"/>
          </ac:spMkLst>
        </pc:spChg>
      </pc:sldChg>
      <pc:sldChg chg="addSp delSp modSp mod ord">
        <pc:chgData name="Evie Kouroumichaki" userId="90690b8c-a8f4-47b3-95bb-f45b0ed61a94" providerId="ADAL" clId="{416BA1AC-2BA9-4DC3-B1A0-5C39534D64E9}" dt="2024-05-09T09:52:07.505" v="2924" actId="20577"/>
        <pc:sldMkLst>
          <pc:docMk/>
          <pc:sldMk cId="0" sldId="261"/>
        </pc:sldMkLst>
        <pc:spChg chg="mod">
          <ac:chgData name="Evie Kouroumichaki" userId="90690b8c-a8f4-47b3-95bb-f45b0ed61a94" providerId="ADAL" clId="{416BA1AC-2BA9-4DC3-B1A0-5C39534D64E9}" dt="2024-04-30T13:51:43.718" v="2782" actId="1076"/>
          <ac:spMkLst>
            <pc:docMk/>
            <pc:sldMk cId="0" sldId="261"/>
            <ac:spMk id="94" creationId="{00000000-0000-0000-0000-000000000000}"/>
          </ac:spMkLst>
        </pc:spChg>
        <pc:spChg chg="del mod">
          <ac:chgData name="Evie Kouroumichaki" userId="90690b8c-a8f4-47b3-95bb-f45b0ed61a94" providerId="ADAL" clId="{416BA1AC-2BA9-4DC3-B1A0-5C39534D64E9}" dt="2024-04-30T13:50:19.446" v="2758" actId="12084"/>
          <ac:spMkLst>
            <pc:docMk/>
            <pc:sldMk cId="0" sldId="261"/>
            <ac:spMk id="95" creationId="{00000000-0000-0000-0000-000000000000}"/>
          </ac:spMkLst>
        </pc:spChg>
        <pc:graphicFrameChg chg="add del mod modGraphic">
          <ac:chgData name="Evie Kouroumichaki" userId="90690b8c-a8f4-47b3-95bb-f45b0ed61a94" providerId="ADAL" clId="{416BA1AC-2BA9-4DC3-B1A0-5C39534D64E9}" dt="2024-04-30T13:48:14.406" v="2722" actId="478"/>
          <ac:graphicFrameMkLst>
            <pc:docMk/>
            <pc:sldMk cId="0" sldId="261"/>
            <ac:graphicFrameMk id="2" creationId="{6953E02A-1D7D-DCBE-E48B-AB187FD66011}"/>
          </ac:graphicFrameMkLst>
        </pc:graphicFrameChg>
        <pc:graphicFrameChg chg="add mod">
          <ac:chgData name="Evie Kouroumichaki" userId="90690b8c-a8f4-47b3-95bb-f45b0ed61a94" providerId="ADAL" clId="{416BA1AC-2BA9-4DC3-B1A0-5C39534D64E9}" dt="2024-05-09T09:52:07.505" v="2924" actId="20577"/>
          <ac:graphicFrameMkLst>
            <pc:docMk/>
            <pc:sldMk cId="0" sldId="261"/>
            <ac:graphicFrameMk id="3" creationId="{2355509D-972B-B28D-6D9C-0EC69452EDEE}"/>
          </ac:graphicFrameMkLst>
        </pc:graphicFrameChg>
      </pc:sldChg>
      <pc:sldChg chg="addSp delSp modSp mod ord modClrScheme chgLayout">
        <pc:chgData name="Evie Kouroumichaki" userId="90690b8c-a8f4-47b3-95bb-f45b0ed61a94" providerId="ADAL" clId="{416BA1AC-2BA9-4DC3-B1A0-5C39534D64E9}" dt="2024-05-01T11:59:10.283" v="2896" actId="404"/>
        <pc:sldMkLst>
          <pc:docMk/>
          <pc:sldMk cId="0" sldId="263"/>
        </pc:sldMkLst>
        <pc:spChg chg="mod">
          <ac:chgData name="Evie Kouroumichaki" userId="90690b8c-a8f4-47b3-95bb-f45b0ed61a94" providerId="ADAL" clId="{416BA1AC-2BA9-4DC3-B1A0-5C39534D64E9}" dt="2024-05-01T11:57:52.117" v="2883" actId="26606"/>
          <ac:spMkLst>
            <pc:docMk/>
            <pc:sldMk cId="0" sldId="263"/>
            <ac:spMk id="106" creationId="{00000000-0000-0000-0000-000000000000}"/>
          </ac:spMkLst>
        </pc:spChg>
        <pc:spChg chg="del mod">
          <ac:chgData name="Evie Kouroumichaki" userId="90690b8c-a8f4-47b3-95bb-f45b0ed61a94" providerId="ADAL" clId="{416BA1AC-2BA9-4DC3-B1A0-5C39534D64E9}" dt="2024-05-01T11:57:52.117" v="2883" actId="26606"/>
          <ac:spMkLst>
            <pc:docMk/>
            <pc:sldMk cId="0" sldId="263"/>
            <ac:spMk id="107" creationId="{00000000-0000-0000-0000-000000000000}"/>
          </ac:spMkLst>
        </pc:spChg>
        <pc:graphicFrameChg chg="add mod modGraphic">
          <ac:chgData name="Evie Kouroumichaki" userId="90690b8c-a8f4-47b3-95bb-f45b0ed61a94" providerId="ADAL" clId="{416BA1AC-2BA9-4DC3-B1A0-5C39534D64E9}" dt="2024-05-01T11:59:10.283" v="2896" actId="404"/>
          <ac:graphicFrameMkLst>
            <pc:docMk/>
            <pc:sldMk cId="0" sldId="263"/>
            <ac:graphicFrameMk id="109" creationId="{73D01F49-6738-A7A2-3AA4-100C4F528693}"/>
          </ac:graphicFrameMkLst>
        </pc:graphicFrameChg>
      </pc:sldChg>
      <pc:sldChg chg="del">
        <pc:chgData name="Evie Kouroumichaki" userId="90690b8c-a8f4-47b3-95bb-f45b0ed61a94" providerId="ADAL" clId="{416BA1AC-2BA9-4DC3-B1A0-5C39534D64E9}" dt="2024-05-09T09:54:19.104" v="2925" actId="2696"/>
        <pc:sldMkLst>
          <pc:docMk/>
          <pc:sldMk cId="0" sldId="268"/>
        </pc:sldMkLst>
      </pc:sldChg>
      <pc:sldChg chg="modSp mod">
        <pc:chgData name="Evie Kouroumichaki" userId="90690b8c-a8f4-47b3-95bb-f45b0ed61a94" providerId="ADAL" clId="{416BA1AC-2BA9-4DC3-B1A0-5C39534D64E9}" dt="2024-04-30T11:29:54.891" v="364" actId="20577"/>
        <pc:sldMkLst>
          <pc:docMk/>
          <pc:sldMk cId="0" sldId="270"/>
        </pc:sldMkLst>
        <pc:spChg chg="mod">
          <ac:chgData name="Evie Kouroumichaki" userId="90690b8c-a8f4-47b3-95bb-f45b0ed61a94" providerId="ADAL" clId="{416BA1AC-2BA9-4DC3-B1A0-5C39534D64E9}" dt="2024-04-30T11:29:54.891" v="364" actId="20577"/>
          <ac:spMkLst>
            <pc:docMk/>
            <pc:sldMk cId="0" sldId="270"/>
            <ac:spMk id="148" creationId="{00000000-0000-0000-0000-000000000000}"/>
          </ac:spMkLst>
        </pc:spChg>
      </pc:sldChg>
      <pc:sldChg chg="addSp delSp modSp add del mod modClrScheme chgLayout">
        <pc:chgData name="Evie Kouroumichaki" userId="90690b8c-a8f4-47b3-95bb-f45b0ed61a94" providerId="ADAL" clId="{416BA1AC-2BA9-4DC3-B1A0-5C39534D64E9}" dt="2024-04-30T13:49:18.217" v="2747" actId="2696"/>
        <pc:sldMkLst>
          <pc:docMk/>
          <pc:sldMk cId="3057534799" sldId="272"/>
        </pc:sldMkLst>
        <pc:spChg chg="add mod ord">
          <ac:chgData name="Evie Kouroumichaki" userId="90690b8c-a8f4-47b3-95bb-f45b0ed61a94" providerId="ADAL" clId="{416BA1AC-2BA9-4DC3-B1A0-5C39534D64E9}" dt="2024-04-30T13:14:45.537" v="2431" actId="115"/>
          <ac:spMkLst>
            <pc:docMk/>
            <pc:sldMk cId="3057534799" sldId="272"/>
            <ac:spMk id="3" creationId="{71FD565E-1CBD-2611-657D-5D53D6EA3D87}"/>
          </ac:spMkLst>
        </pc:spChg>
        <pc:spChg chg="mod ord">
          <ac:chgData name="Evie Kouroumichaki" userId="90690b8c-a8f4-47b3-95bb-f45b0ed61a94" providerId="ADAL" clId="{416BA1AC-2BA9-4DC3-B1A0-5C39534D64E9}" dt="2024-04-30T13:14:29.306" v="2427" actId="20577"/>
          <ac:spMkLst>
            <pc:docMk/>
            <pc:sldMk cId="3057534799" sldId="272"/>
            <ac:spMk id="94" creationId="{00000000-0000-0000-0000-000000000000}"/>
          </ac:spMkLst>
        </pc:spChg>
        <pc:spChg chg="mod ord">
          <ac:chgData name="Evie Kouroumichaki" userId="90690b8c-a8f4-47b3-95bb-f45b0ed61a94" providerId="ADAL" clId="{416BA1AC-2BA9-4DC3-B1A0-5C39534D64E9}" dt="2024-04-30T13:14:43.575" v="2430" actId="115"/>
          <ac:spMkLst>
            <pc:docMk/>
            <pc:sldMk cId="3057534799" sldId="272"/>
            <ac:spMk id="95" creationId="{00000000-0000-0000-0000-000000000000}"/>
          </ac:spMkLst>
        </pc:spChg>
        <pc:graphicFrameChg chg="add del mod modGraphic">
          <ac:chgData name="Evie Kouroumichaki" userId="90690b8c-a8f4-47b3-95bb-f45b0ed61a94" providerId="ADAL" clId="{416BA1AC-2BA9-4DC3-B1A0-5C39534D64E9}" dt="2024-04-30T12:32:08.669" v="1641" actId="478"/>
          <ac:graphicFrameMkLst>
            <pc:docMk/>
            <pc:sldMk cId="3057534799" sldId="272"/>
            <ac:graphicFrameMk id="2" creationId="{7E42B4C7-5B3A-28B5-D8CE-B718D0709AAE}"/>
          </ac:graphicFrameMkLst>
        </pc:graphicFrameChg>
      </pc:sldChg>
      <pc:sldChg chg="addSp delSp modSp add del mod modClrScheme chgLayout">
        <pc:chgData name="Evie Kouroumichaki" userId="90690b8c-a8f4-47b3-95bb-f45b0ed61a94" providerId="ADAL" clId="{416BA1AC-2BA9-4DC3-B1A0-5C39534D64E9}" dt="2024-04-30T13:52:21.612" v="2786" actId="2696"/>
        <pc:sldMkLst>
          <pc:docMk/>
          <pc:sldMk cId="2947408843" sldId="273"/>
        </pc:sldMkLst>
        <pc:spChg chg="add del mod ord">
          <ac:chgData name="Evie Kouroumichaki" userId="90690b8c-a8f4-47b3-95bb-f45b0ed61a94" providerId="ADAL" clId="{416BA1AC-2BA9-4DC3-B1A0-5C39534D64E9}" dt="2024-04-30T12:52:39.589" v="2365" actId="478"/>
          <ac:spMkLst>
            <pc:docMk/>
            <pc:sldMk cId="2947408843" sldId="273"/>
            <ac:spMk id="2" creationId="{39175B59-86C3-6745-8A20-25AC3051F646}"/>
          </ac:spMkLst>
        </pc:spChg>
        <pc:spChg chg="mod ord">
          <ac:chgData name="Evie Kouroumichaki" userId="90690b8c-a8f4-47b3-95bb-f45b0ed61a94" providerId="ADAL" clId="{416BA1AC-2BA9-4DC3-B1A0-5C39534D64E9}" dt="2024-04-30T13:14:18.886" v="2421" actId="1076"/>
          <ac:spMkLst>
            <pc:docMk/>
            <pc:sldMk cId="2947408843" sldId="273"/>
            <ac:spMk id="94" creationId="{00000000-0000-0000-0000-000000000000}"/>
          </ac:spMkLst>
        </pc:spChg>
        <pc:spChg chg="mod ord">
          <ac:chgData name="Evie Kouroumichaki" userId="90690b8c-a8f4-47b3-95bb-f45b0ed61a94" providerId="ADAL" clId="{416BA1AC-2BA9-4DC3-B1A0-5C39534D64E9}" dt="2024-04-30T12:46:20.017" v="2358" actId="1076"/>
          <ac:spMkLst>
            <pc:docMk/>
            <pc:sldMk cId="2947408843" sldId="273"/>
            <ac:spMk id="95" creationId="{00000000-0000-0000-0000-000000000000}"/>
          </ac:spMkLst>
        </pc:spChg>
        <pc:picChg chg="add mod">
          <ac:chgData name="Evie Kouroumichaki" userId="90690b8c-a8f4-47b3-95bb-f45b0ed61a94" providerId="ADAL" clId="{416BA1AC-2BA9-4DC3-B1A0-5C39534D64E9}" dt="2024-04-30T12:52:42.877" v="2366" actId="1076"/>
          <ac:picMkLst>
            <pc:docMk/>
            <pc:sldMk cId="2947408843" sldId="273"/>
            <ac:picMk id="4" creationId="{EAB74A80-9429-13EE-683A-9C159B88AAEC}"/>
          </ac:picMkLst>
        </pc:picChg>
      </pc:sldChg>
      <pc:sldChg chg="modSp add mod ord">
        <pc:chgData name="Evie Kouroumichaki" userId="90690b8c-a8f4-47b3-95bb-f45b0ed61a94" providerId="ADAL" clId="{416BA1AC-2BA9-4DC3-B1A0-5C39534D64E9}" dt="2024-04-30T13:59:30.978" v="2788" actId="1076"/>
        <pc:sldMkLst>
          <pc:docMk/>
          <pc:sldMk cId="3264727296" sldId="274"/>
        </pc:sldMkLst>
        <pc:spChg chg="mod">
          <ac:chgData name="Evie Kouroumichaki" userId="90690b8c-a8f4-47b3-95bb-f45b0ed61a94" providerId="ADAL" clId="{416BA1AC-2BA9-4DC3-B1A0-5C39534D64E9}" dt="2024-04-30T13:59:30.978" v="2788" actId="1076"/>
          <ac:spMkLst>
            <pc:docMk/>
            <pc:sldMk cId="3264727296" sldId="274"/>
            <ac:spMk id="94" creationId="{00000000-0000-0000-0000-000000000000}"/>
          </ac:spMkLst>
        </pc:spChg>
        <pc:spChg chg="mod">
          <ac:chgData name="Evie Kouroumichaki" userId="90690b8c-a8f4-47b3-95bb-f45b0ed61a94" providerId="ADAL" clId="{416BA1AC-2BA9-4DC3-B1A0-5C39534D64E9}" dt="2024-04-30T12:55:40.036" v="2367" actId="21"/>
          <ac:spMkLst>
            <pc:docMk/>
            <pc:sldMk cId="3264727296" sldId="274"/>
            <ac:spMk id="95" creationId="{00000000-0000-0000-0000-000000000000}"/>
          </ac:spMkLst>
        </pc:spChg>
      </pc:sldChg>
      <pc:sldChg chg="addSp modSp add mod ord">
        <pc:chgData name="Evie Kouroumichaki" userId="90690b8c-a8f4-47b3-95bb-f45b0ed61a94" providerId="ADAL" clId="{416BA1AC-2BA9-4DC3-B1A0-5C39534D64E9}" dt="2024-04-30T13:52:17.318" v="2785"/>
        <pc:sldMkLst>
          <pc:docMk/>
          <pc:sldMk cId="3482876935" sldId="275"/>
        </pc:sldMkLst>
        <pc:spChg chg="mod">
          <ac:chgData name="Evie Kouroumichaki" userId="90690b8c-a8f4-47b3-95bb-f45b0ed61a94" providerId="ADAL" clId="{416BA1AC-2BA9-4DC3-B1A0-5C39534D64E9}" dt="2024-04-30T13:36:17.540" v="2496" actId="403"/>
          <ac:spMkLst>
            <pc:docMk/>
            <pc:sldMk cId="3482876935" sldId="275"/>
            <ac:spMk id="94" creationId="{00000000-0000-0000-0000-000000000000}"/>
          </ac:spMkLst>
        </pc:spChg>
        <pc:spChg chg="mod">
          <ac:chgData name="Evie Kouroumichaki" userId="90690b8c-a8f4-47b3-95bb-f45b0ed61a94" providerId="ADAL" clId="{416BA1AC-2BA9-4DC3-B1A0-5C39534D64E9}" dt="2024-04-30T13:35:35.694" v="2489" actId="21"/>
          <ac:spMkLst>
            <pc:docMk/>
            <pc:sldMk cId="3482876935" sldId="275"/>
            <ac:spMk id="95" creationId="{00000000-0000-0000-0000-000000000000}"/>
          </ac:spMkLst>
        </pc:spChg>
        <pc:picChg chg="add mod">
          <ac:chgData name="Evie Kouroumichaki" userId="90690b8c-a8f4-47b3-95bb-f45b0ed61a94" providerId="ADAL" clId="{416BA1AC-2BA9-4DC3-B1A0-5C39534D64E9}" dt="2024-04-30T13:52:17.318" v="2785"/>
          <ac:picMkLst>
            <pc:docMk/>
            <pc:sldMk cId="3482876935" sldId="275"/>
            <ac:picMk id="2" creationId="{DB19A974-480A-4201-4C89-8612A124DAE2}"/>
          </ac:picMkLst>
        </pc:picChg>
      </pc:sldChg>
      <pc:sldChg chg="delSp modSp add del mod">
        <pc:chgData name="Evie Kouroumichaki" userId="90690b8c-a8f4-47b3-95bb-f45b0ed61a94" providerId="ADAL" clId="{416BA1AC-2BA9-4DC3-B1A0-5C39534D64E9}" dt="2024-04-30T13:51:55.329" v="2783" actId="2696"/>
        <pc:sldMkLst>
          <pc:docMk/>
          <pc:sldMk cId="471180178" sldId="276"/>
        </pc:sldMkLst>
        <pc:spChg chg="mod">
          <ac:chgData name="Evie Kouroumichaki" userId="90690b8c-a8f4-47b3-95bb-f45b0ed61a94" providerId="ADAL" clId="{416BA1AC-2BA9-4DC3-B1A0-5C39534D64E9}" dt="2024-04-30T13:44:25.938" v="2538" actId="1076"/>
          <ac:spMkLst>
            <pc:docMk/>
            <pc:sldMk cId="471180178" sldId="276"/>
            <ac:spMk id="94" creationId="{00000000-0000-0000-0000-000000000000}"/>
          </ac:spMkLst>
        </pc:spChg>
        <pc:spChg chg="del mod">
          <ac:chgData name="Evie Kouroumichaki" userId="90690b8c-a8f4-47b3-95bb-f45b0ed61a94" providerId="ADAL" clId="{416BA1AC-2BA9-4DC3-B1A0-5C39534D64E9}" dt="2024-04-30T13:44:15.445" v="2536" actId="478"/>
          <ac:spMkLst>
            <pc:docMk/>
            <pc:sldMk cId="471180178" sldId="276"/>
            <ac:spMk id="95" creationId="{00000000-0000-0000-0000-000000000000}"/>
          </ac:spMkLst>
        </pc:spChg>
        <pc:picChg chg="del">
          <ac:chgData name="Evie Kouroumichaki" userId="90690b8c-a8f4-47b3-95bb-f45b0ed61a94" providerId="ADAL" clId="{416BA1AC-2BA9-4DC3-B1A0-5C39534D64E9}" dt="2024-04-30T13:04:53.730" v="2414" actId="478"/>
          <ac:picMkLst>
            <pc:docMk/>
            <pc:sldMk cId="471180178" sldId="276"/>
            <ac:picMk id="4" creationId="{EAB74A80-9429-13EE-683A-9C159B88AAEC}"/>
          </ac:picMkLst>
        </pc:picChg>
      </pc:sldChg>
      <pc:sldChg chg="modSp add mod ord">
        <pc:chgData name="Evie Kouroumichaki" userId="90690b8c-a8f4-47b3-95bb-f45b0ed61a94" providerId="ADAL" clId="{416BA1AC-2BA9-4DC3-B1A0-5C39534D64E9}" dt="2024-05-01T11:57:31.592" v="2881" actId="20577"/>
        <pc:sldMkLst>
          <pc:docMk/>
          <pc:sldMk cId="4047246603" sldId="276"/>
        </pc:sldMkLst>
        <pc:spChg chg="mod">
          <ac:chgData name="Evie Kouroumichaki" userId="90690b8c-a8f4-47b3-95bb-f45b0ed61a94" providerId="ADAL" clId="{416BA1AC-2BA9-4DC3-B1A0-5C39534D64E9}" dt="2024-05-01T11:57:31.592" v="2881" actId="20577"/>
          <ac:spMkLst>
            <pc:docMk/>
            <pc:sldMk cId="4047246603" sldId="276"/>
            <ac:spMk id="94" creationId="{00000000-0000-0000-0000-000000000000}"/>
          </ac:spMkLst>
        </pc:spChg>
      </pc:sldChg>
      <pc:sldChg chg="addSp delSp modSp add del mod">
        <pc:chgData name="Evie Kouroumichaki" userId="90690b8c-a8f4-47b3-95bb-f45b0ed61a94" providerId="ADAL" clId="{416BA1AC-2BA9-4DC3-B1A0-5C39534D64E9}" dt="2024-04-30T13:51:58.278" v="2784" actId="2696"/>
        <pc:sldMkLst>
          <pc:docMk/>
          <pc:sldMk cId="1326765847" sldId="277"/>
        </pc:sldMkLst>
        <pc:spChg chg="add mod">
          <ac:chgData name="Evie Kouroumichaki" userId="90690b8c-a8f4-47b3-95bb-f45b0ed61a94" providerId="ADAL" clId="{416BA1AC-2BA9-4DC3-B1A0-5C39534D64E9}" dt="2024-04-30T13:44:19.190" v="2537" actId="478"/>
          <ac:spMkLst>
            <pc:docMk/>
            <pc:sldMk cId="1326765847" sldId="277"/>
            <ac:spMk id="3" creationId="{E48B02C0-858A-EF66-4669-E89FADB82560}"/>
          </ac:spMkLst>
        </pc:spChg>
        <pc:spChg chg="mod">
          <ac:chgData name="Evie Kouroumichaki" userId="90690b8c-a8f4-47b3-95bb-f45b0ed61a94" providerId="ADAL" clId="{416BA1AC-2BA9-4DC3-B1A0-5C39534D64E9}" dt="2024-04-30T13:31:53.371" v="2478" actId="1076"/>
          <ac:spMkLst>
            <pc:docMk/>
            <pc:sldMk cId="1326765847" sldId="277"/>
            <ac:spMk id="94" creationId="{00000000-0000-0000-0000-000000000000}"/>
          </ac:spMkLst>
        </pc:spChg>
        <pc:spChg chg="del mod">
          <ac:chgData name="Evie Kouroumichaki" userId="90690b8c-a8f4-47b3-95bb-f45b0ed61a94" providerId="ADAL" clId="{416BA1AC-2BA9-4DC3-B1A0-5C39534D64E9}" dt="2024-04-30T13:44:19.190" v="2537" actId="478"/>
          <ac:spMkLst>
            <pc:docMk/>
            <pc:sldMk cId="1326765847" sldId="277"/>
            <ac:spMk id="95" creationId="{00000000-0000-0000-0000-000000000000}"/>
          </ac:spMkLst>
        </pc:spChg>
      </pc:sldChg>
      <pc:sldMasterChg chg="delSldLayout">
        <pc:chgData name="Evie Kouroumichaki" userId="90690b8c-a8f4-47b3-95bb-f45b0ed61a94" providerId="ADAL" clId="{416BA1AC-2BA9-4DC3-B1A0-5C39534D64E9}" dt="2024-04-30T13:52:21.612" v="2786" actId="2696"/>
        <pc:sldMasterMkLst>
          <pc:docMk/>
          <pc:sldMasterMk cId="0" sldId="2147483648"/>
        </pc:sldMasterMkLst>
        <pc:sldLayoutChg chg="del">
          <pc:chgData name="Evie Kouroumichaki" userId="90690b8c-a8f4-47b3-95bb-f45b0ed61a94" providerId="ADAL" clId="{416BA1AC-2BA9-4DC3-B1A0-5C39534D64E9}" dt="2024-04-30T13:52:21.612" v="2786" actId="2696"/>
          <pc:sldLayoutMkLst>
            <pc:docMk/>
            <pc:sldMasterMk cId="0" sldId="2147483648"/>
            <pc:sldLayoutMk cId="0" sldId="2147483652"/>
          </pc:sldLayoutMkLst>
        </pc:sldLayoutChg>
      </pc:sldMasterChg>
    </pc:docChg>
  </pc:docChgLst>
</pc:chgInfo>
</file>

<file path=ppt/comments/modernComment_105_0.xml><?xml version="1.0" encoding="utf-8"?>
<p188:cmLst xmlns:a="http://schemas.openxmlformats.org/drawingml/2006/main" xmlns:r="http://schemas.openxmlformats.org/officeDocument/2006/relationships" xmlns:p188="http://schemas.microsoft.com/office/powerpoint/2018/8/main">
  <p188:cm id="{2E76D089-7235-45FA-AF11-B82D3B2BF42D}" authorId="{3318B800-42D6-E0F6-F270-15AA0B9AC196}" created="2024-06-26T09:27:09.638">
    <ac:txMkLst xmlns:ac="http://schemas.microsoft.com/office/drawing/2013/main/command">
      <pc:docMk xmlns:pc="http://schemas.microsoft.com/office/powerpoint/2013/main/command"/>
      <pc:sldMk xmlns:pc="http://schemas.microsoft.com/office/powerpoint/2013/main/command" cId="0" sldId="261"/>
      <ac:graphicFrameMk id="3" creationId="{2355509D-972B-B28D-6D9C-0EC69452EDEE}"/>
      <dc:dgmMk xmlns:dc="http://schemas.microsoft.com/office/drawing/2013/diagram/command"/>
      <dc:nodeMk xmlns:dc="http://schemas.microsoft.com/office/drawing/2013/diagram/command" id="{3D76EDDB-6599-4D40-AAE8-ED64E01915DC}"/>
      <ac:txMk cp="21" len="3">
        <ac:context len="297" hash="3586490765"/>
      </ac:txMk>
    </ac:txMkLst>
    <p188:pos x="10534650" y="3060700"/>
    <p188:txBody>
      <a:bodyPr/>
      <a:lstStyle/>
      <a:p>
        <a:r>
          <a:rPr lang="el-GR"/>
          <a:t>Review//source </a:t>
        </a:r>
      </a:p>
    </p188:txBody>
  </p188:cm>
</p188:cmLst>
</file>

<file path=ppt/comments/modernComment_11B_82905C98.xml><?xml version="1.0" encoding="utf-8"?>
<p188:cmLst xmlns:a="http://schemas.openxmlformats.org/drawingml/2006/main" xmlns:r="http://schemas.openxmlformats.org/officeDocument/2006/relationships" xmlns:p188="http://schemas.microsoft.com/office/powerpoint/2018/8/main">
  <p188:cm id="{F9012F48-9D20-4F48-8B4F-387AB3A2FF1B}" authorId="{3318B800-42D6-E0F6-F270-15AA0B9AC196}" created="2024-07-03T14:01:57.824">
    <ac:txMkLst xmlns:ac="http://schemas.microsoft.com/office/drawing/2013/main/command">
      <pc:docMk xmlns:pc="http://schemas.microsoft.com/office/powerpoint/2013/main/command"/>
      <pc:sldMk xmlns:pc="http://schemas.microsoft.com/office/powerpoint/2013/main/command" cId="2190498968" sldId="283"/>
      <ac:spMk id="2" creationId="{5CF32ECC-131F-5B60-150B-B35FF4963CF6}"/>
      <ac:txMk cp="0" len="1">
        <ac:context len="26" hash="2948286783"/>
      </ac:txMk>
    </ac:txMkLst>
    <p188:pos x="7282822" y="351817"/>
    <p188:txBody>
      <a:bodyPr/>
      <a:lstStyle/>
      <a:p>
        <a:r>
          <a:rPr lang="el-GR"/>
          <a:t>Apo "αξιολόγηση θεωρητικό και πρακτικό πλαίσιο"</a:t>
        </a:r>
      </a:p>
    </p188:txBody>
  </p188:cm>
</p188:cmLst>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BCE59-C898-4818-ABC1-30679E1EC08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C398CD1-603D-4E88-A334-A1BCC49C9266}">
      <dgm:prSet/>
      <dgm:spPr>
        <a:solidFill>
          <a:srgbClr val="527F62"/>
        </a:solidFill>
      </dgm:spPr>
      <dgm:t>
        <a:bodyPr/>
        <a:lstStyle/>
        <a:p>
          <a:r>
            <a:rPr lang="el-GR" b="1" i="0" dirty="0"/>
            <a:t>Αυτό-αξιολόγηση</a:t>
          </a:r>
          <a:r>
            <a:rPr lang="en-US" b="0" i="0" dirty="0"/>
            <a:t>: </a:t>
          </a:r>
          <a:r>
            <a:rPr lang="el-GR" b="0" i="0" dirty="0"/>
            <a:t>Η αυτό-αξιολόγηση των μαθητών περιλαμβάνει την περιγραφή και την αξιολόγηση των διαδικασιών και των προϊόντων της μάθησής τους. Οι μαθητές αξιολογούν το έργο που παρήγαγαν και </a:t>
          </a:r>
          <a:r>
            <a:rPr lang="el-GR" b="0" i="0" dirty="0" err="1"/>
            <a:t>αναστοχάζονται</a:t>
          </a:r>
          <a:r>
            <a:rPr lang="el-GR" b="0" i="0" dirty="0"/>
            <a:t> σχετικά με τις διαδικασίες, τις ενέργειες και τις δραστηριότητες. </a:t>
          </a:r>
          <a:endParaRPr lang="el-GR" dirty="0"/>
        </a:p>
      </dgm:t>
    </dgm:pt>
    <dgm:pt modelId="{5FCC6C91-D761-4ACC-91C5-1D242F74452D}" type="parTrans" cxnId="{596B43CF-84A6-474C-90CE-0B52F6EA6897}">
      <dgm:prSet/>
      <dgm:spPr/>
      <dgm:t>
        <a:bodyPr/>
        <a:lstStyle/>
        <a:p>
          <a:endParaRPr lang="el-GR"/>
        </a:p>
      </dgm:t>
    </dgm:pt>
    <dgm:pt modelId="{4C0D9690-9960-45EA-8C3E-9C315257BDFB}" type="sibTrans" cxnId="{596B43CF-84A6-474C-90CE-0B52F6EA6897}">
      <dgm:prSet/>
      <dgm:spPr/>
      <dgm:t>
        <a:bodyPr/>
        <a:lstStyle/>
        <a:p>
          <a:endParaRPr lang="el-GR"/>
        </a:p>
      </dgm:t>
    </dgm:pt>
    <dgm:pt modelId="{FA5572BA-212E-4BBF-A3B1-15321CA7EF01}">
      <dgm:prSet/>
      <dgm:spPr>
        <a:solidFill>
          <a:schemeClr val="accent4">
            <a:lumMod val="50000"/>
          </a:schemeClr>
        </a:solidFill>
      </dgm:spPr>
      <dgm:t>
        <a:bodyPr/>
        <a:lstStyle/>
        <a:p>
          <a:r>
            <a:rPr lang="el-GR" b="1" i="0" dirty="0"/>
            <a:t>Ρουμπρίκες</a:t>
          </a:r>
          <a:r>
            <a:rPr lang="en-US" b="0" i="0" dirty="0"/>
            <a:t>: </a:t>
          </a:r>
          <a:r>
            <a:rPr lang="el-GR" b="0" i="0" dirty="0"/>
            <a:t>Η ρουμπρίκα είναι ένα είδος εργαλείου οδηγού βαθμολόγησης που χρησιμοποιείται για την αξιολόγηση συγκεκριμένων στοιχείων και προσδοκιών μάθησης, είτε πρόκειται για μια μεμονωμένη εργασία είτε για μια ενότητα. </a:t>
          </a:r>
          <a:endParaRPr lang="el-GR" dirty="0"/>
        </a:p>
      </dgm:t>
    </dgm:pt>
    <dgm:pt modelId="{877CD620-27B4-46B7-94DD-8DA6968E9D33}" type="parTrans" cxnId="{2392724E-7773-40C1-8072-CA08E9EFB1F5}">
      <dgm:prSet/>
      <dgm:spPr/>
      <dgm:t>
        <a:bodyPr/>
        <a:lstStyle/>
        <a:p>
          <a:endParaRPr lang="el-GR"/>
        </a:p>
      </dgm:t>
    </dgm:pt>
    <dgm:pt modelId="{321C1471-0BA8-454F-B3E4-A289044ACDEE}" type="sibTrans" cxnId="{2392724E-7773-40C1-8072-CA08E9EFB1F5}">
      <dgm:prSet/>
      <dgm:spPr/>
      <dgm:t>
        <a:bodyPr/>
        <a:lstStyle/>
        <a:p>
          <a:endParaRPr lang="el-GR"/>
        </a:p>
      </dgm:t>
    </dgm:pt>
    <dgm:pt modelId="{3D76EDDB-6599-4D40-AAE8-ED64E01915DC}">
      <dgm:prSet/>
      <dgm:spPr>
        <a:solidFill>
          <a:schemeClr val="accent5">
            <a:lumMod val="60000"/>
            <a:lumOff val="40000"/>
          </a:schemeClr>
        </a:solidFill>
      </dgm:spPr>
      <dgm:t>
        <a:bodyPr/>
        <a:lstStyle/>
        <a:p>
          <a:r>
            <a:rPr lang="el-GR" b="1" i="0" dirty="0"/>
            <a:t>Αξιολόγηση δεξιοτήτων</a:t>
          </a:r>
          <a:r>
            <a:rPr lang="en-US" b="0" i="0" dirty="0"/>
            <a:t>: </a:t>
          </a:r>
          <a:r>
            <a:rPr lang="el-GR" b="0" i="0" dirty="0"/>
            <a:t>Είναι μια προσέγγιση που χρησιμοποιείται για την αξιολόγηση δεξιοτήτων, γνώσεων και ικανοτήτων των μαθητών, που σχετίζονται με ένα συγκεκριμένο μαθησιακό στόχο. Αυτός ο τύπος αξιολόγησης επικεντρώνεται στην πραγματική απόδοση ενός ατόμου και όχι στην απλή θεωρητική γνώση. </a:t>
          </a:r>
          <a:endParaRPr lang="el-GR" dirty="0"/>
        </a:p>
      </dgm:t>
    </dgm:pt>
    <dgm:pt modelId="{E137ABF5-6831-40BD-8C87-8AC038CD0BF1}" type="parTrans" cxnId="{D3C32659-009D-4C2F-8F02-C291102612CC}">
      <dgm:prSet/>
      <dgm:spPr/>
      <dgm:t>
        <a:bodyPr/>
        <a:lstStyle/>
        <a:p>
          <a:endParaRPr lang="el-GR"/>
        </a:p>
      </dgm:t>
    </dgm:pt>
    <dgm:pt modelId="{DF44B43A-6D6C-4B16-BB15-843675DF187B}" type="sibTrans" cxnId="{D3C32659-009D-4C2F-8F02-C291102612CC}">
      <dgm:prSet/>
      <dgm:spPr/>
      <dgm:t>
        <a:bodyPr/>
        <a:lstStyle/>
        <a:p>
          <a:endParaRPr lang="el-GR"/>
        </a:p>
      </dgm:t>
    </dgm:pt>
    <dgm:pt modelId="{4552FAFE-71C7-4834-ADF8-21C6E6A43027}" type="pres">
      <dgm:prSet presAssocID="{467BCE59-C898-4818-ABC1-30679E1EC082}" presName="linear" presStyleCnt="0">
        <dgm:presLayoutVars>
          <dgm:animLvl val="lvl"/>
          <dgm:resizeHandles val="exact"/>
        </dgm:presLayoutVars>
      </dgm:prSet>
      <dgm:spPr/>
    </dgm:pt>
    <dgm:pt modelId="{46346118-FFC6-4656-8FA4-056F31531753}" type="pres">
      <dgm:prSet presAssocID="{0C398CD1-603D-4E88-A334-A1BCC49C9266}" presName="parentText" presStyleLbl="node1" presStyleIdx="0" presStyleCnt="3">
        <dgm:presLayoutVars>
          <dgm:chMax val="0"/>
          <dgm:bulletEnabled val="1"/>
        </dgm:presLayoutVars>
      </dgm:prSet>
      <dgm:spPr/>
    </dgm:pt>
    <dgm:pt modelId="{2AC7F021-EA19-4D54-A2C5-0DCF848955E0}" type="pres">
      <dgm:prSet presAssocID="{4C0D9690-9960-45EA-8C3E-9C315257BDFB}" presName="spacer" presStyleCnt="0"/>
      <dgm:spPr/>
    </dgm:pt>
    <dgm:pt modelId="{22F165CC-5201-431A-8097-80BA59B1A7DB}" type="pres">
      <dgm:prSet presAssocID="{FA5572BA-212E-4BBF-A3B1-15321CA7EF01}" presName="parentText" presStyleLbl="node1" presStyleIdx="1" presStyleCnt="3">
        <dgm:presLayoutVars>
          <dgm:chMax val="0"/>
          <dgm:bulletEnabled val="1"/>
        </dgm:presLayoutVars>
      </dgm:prSet>
      <dgm:spPr/>
    </dgm:pt>
    <dgm:pt modelId="{B754C400-E31C-43EF-AEAA-7160018C95C6}" type="pres">
      <dgm:prSet presAssocID="{321C1471-0BA8-454F-B3E4-A289044ACDEE}" presName="spacer" presStyleCnt="0"/>
      <dgm:spPr/>
    </dgm:pt>
    <dgm:pt modelId="{C583305D-E2A8-4AC6-8C74-E4CD5EC42C46}" type="pres">
      <dgm:prSet presAssocID="{3D76EDDB-6599-4D40-AAE8-ED64E01915DC}" presName="parentText" presStyleLbl="node1" presStyleIdx="2" presStyleCnt="3">
        <dgm:presLayoutVars>
          <dgm:chMax val="0"/>
          <dgm:bulletEnabled val="1"/>
        </dgm:presLayoutVars>
      </dgm:prSet>
      <dgm:spPr/>
    </dgm:pt>
  </dgm:ptLst>
  <dgm:cxnLst>
    <dgm:cxn modelId="{A1A4AB49-3BB2-4D6A-8BC5-EF006541FDC9}" type="presOf" srcId="{FA5572BA-212E-4BBF-A3B1-15321CA7EF01}" destId="{22F165CC-5201-431A-8097-80BA59B1A7DB}" srcOrd="0" destOrd="0" presId="urn:microsoft.com/office/officeart/2005/8/layout/vList2"/>
    <dgm:cxn modelId="{2392724E-7773-40C1-8072-CA08E9EFB1F5}" srcId="{467BCE59-C898-4818-ABC1-30679E1EC082}" destId="{FA5572BA-212E-4BBF-A3B1-15321CA7EF01}" srcOrd="1" destOrd="0" parTransId="{877CD620-27B4-46B7-94DD-8DA6968E9D33}" sibTransId="{321C1471-0BA8-454F-B3E4-A289044ACDEE}"/>
    <dgm:cxn modelId="{05C3BA77-FAB9-4DC7-860F-DAA1B2DAF4FF}" type="presOf" srcId="{3D76EDDB-6599-4D40-AAE8-ED64E01915DC}" destId="{C583305D-E2A8-4AC6-8C74-E4CD5EC42C46}" srcOrd="0" destOrd="0" presId="urn:microsoft.com/office/officeart/2005/8/layout/vList2"/>
    <dgm:cxn modelId="{D3C32659-009D-4C2F-8F02-C291102612CC}" srcId="{467BCE59-C898-4818-ABC1-30679E1EC082}" destId="{3D76EDDB-6599-4D40-AAE8-ED64E01915DC}" srcOrd="2" destOrd="0" parTransId="{E137ABF5-6831-40BD-8C87-8AC038CD0BF1}" sibTransId="{DF44B43A-6D6C-4B16-BB15-843675DF187B}"/>
    <dgm:cxn modelId="{596B43CF-84A6-474C-90CE-0B52F6EA6897}" srcId="{467BCE59-C898-4818-ABC1-30679E1EC082}" destId="{0C398CD1-603D-4E88-A334-A1BCC49C9266}" srcOrd="0" destOrd="0" parTransId="{5FCC6C91-D761-4ACC-91C5-1D242F74452D}" sibTransId="{4C0D9690-9960-45EA-8C3E-9C315257BDFB}"/>
    <dgm:cxn modelId="{11DC2FD2-1653-4DC8-A4B9-581EB7F28F79}" type="presOf" srcId="{467BCE59-C898-4818-ABC1-30679E1EC082}" destId="{4552FAFE-71C7-4834-ADF8-21C6E6A43027}" srcOrd="0" destOrd="0" presId="urn:microsoft.com/office/officeart/2005/8/layout/vList2"/>
    <dgm:cxn modelId="{37DB1EE8-A03A-477B-BCE2-CC1C5F3F4B8B}" type="presOf" srcId="{0C398CD1-603D-4E88-A334-A1BCC49C9266}" destId="{46346118-FFC6-4656-8FA4-056F31531753}" srcOrd="0" destOrd="0" presId="urn:microsoft.com/office/officeart/2005/8/layout/vList2"/>
    <dgm:cxn modelId="{F4602418-59E7-42B1-89CA-1411A02FF79C}" type="presParOf" srcId="{4552FAFE-71C7-4834-ADF8-21C6E6A43027}" destId="{46346118-FFC6-4656-8FA4-056F31531753}" srcOrd="0" destOrd="0" presId="urn:microsoft.com/office/officeart/2005/8/layout/vList2"/>
    <dgm:cxn modelId="{1A836653-7C73-48C2-82A5-F70E31332C5D}" type="presParOf" srcId="{4552FAFE-71C7-4834-ADF8-21C6E6A43027}" destId="{2AC7F021-EA19-4D54-A2C5-0DCF848955E0}" srcOrd="1" destOrd="0" presId="urn:microsoft.com/office/officeart/2005/8/layout/vList2"/>
    <dgm:cxn modelId="{CB53B763-7BC3-46C5-B5C7-978E4FB5E29D}" type="presParOf" srcId="{4552FAFE-71C7-4834-ADF8-21C6E6A43027}" destId="{22F165CC-5201-431A-8097-80BA59B1A7DB}" srcOrd="2" destOrd="0" presId="urn:microsoft.com/office/officeart/2005/8/layout/vList2"/>
    <dgm:cxn modelId="{C6015650-94C3-4F6A-B8BF-306AF1FBA7A1}" type="presParOf" srcId="{4552FAFE-71C7-4834-ADF8-21C6E6A43027}" destId="{B754C400-E31C-43EF-AEAA-7160018C95C6}" srcOrd="3" destOrd="0" presId="urn:microsoft.com/office/officeart/2005/8/layout/vList2"/>
    <dgm:cxn modelId="{DFB6E9D7-DBA8-48AA-93B9-897A4D229ED5}" type="presParOf" srcId="{4552FAFE-71C7-4834-ADF8-21C6E6A43027}" destId="{C583305D-E2A8-4AC6-8C74-E4CD5EC42C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1B0A0-D989-4D45-9037-B73C4DEE7F09}"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E476B373-A488-45AA-A714-16EE44E6D062}">
      <dgm:prSet/>
      <dgm:spPr>
        <a:solidFill>
          <a:schemeClr val="accent4">
            <a:lumMod val="50000"/>
          </a:schemeClr>
        </a:solidFill>
      </dgm:spPr>
      <dgm:t>
        <a:bodyPr/>
        <a:lstStyle/>
        <a:p>
          <a:r>
            <a:rPr lang="el-GR" b="0" i="0" dirty="0"/>
            <a:t>Ο πιο πολύτιμος στόχος της αξιολόγησης στην εκπαίδευση είναι η προώθηση και ενίσχυση της διδασκαλίας και της διαδικασίας μάθησης.</a:t>
          </a:r>
          <a:endParaRPr lang="en-US" dirty="0"/>
        </a:p>
      </dgm:t>
    </dgm:pt>
    <dgm:pt modelId="{84EC1938-582E-4C4D-A560-7950D44B42D0}" type="parTrans" cxnId="{240B2EC4-0A56-4798-9717-64ECFE473E2D}">
      <dgm:prSet/>
      <dgm:spPr/>
      <dgm:t>
        <a:bodyPr/>
        <a:lstStyle/>
        <a:p>
          <a:endParaRPr lang="en-US"/>
        </a:p>
      </dgm:t>
    </dgm:pt>
    <dgm:pt modelId="{FD9BE8D8-EA53-4CC0-9165-AF0CD28E8ACB}" type="sibTrans" cxnId="{240B2EC4-0A56-4798-9717-64ECFE473E2D}">
      <dgm:prSet/>
      <dgm:spPr/>
      <dgm:t>
        <a:bodyPr/>
        <a:lstStyle/>
        <a:p>
          <a:endParaRPr lang="en-US"/>
        </a:p>
      </dgm:t>
    </dgm:pt>
    <dgm:pt modelId="{A98FC889-3A25-436D-BCDA-EDB2370C66F5}">
      <dgm:prSet/>
      <dgm:spPr>
        <a:solidFill>
          <a:srgbClr val="527F62"/>
        </a:solidFill>
      </dgm:spPr>
      <dgm:t>
        <a:bodyPr/>
        <a:lstStyle/>
        <a:p>
          <a:r>
            <a:rPr lang="el-GR" b="0" i="0" dirty="0"/>
            <a:t>Η προώθηση της διδασκαλίας απαιτεί αξιολόγηση τόσο των μαθητών/-</a:t>
          </a:r>
          <a:r>
            <a:rPr lang="el-GR" b="0" i="0" dirty="0" err="1"/>
            <a:t>ριών</a:t>
          </a:r>
          <a:r>
            <a:rPr lang="el-GR" b="0" i="0" dirty="0"/>
            <a:t> όσο και των εκπαιδευτικών. </a:t>
          </a:r>
          <a:endParaRPr lang="en-US" dirty="0"/>
        </a:p>
      </dgm:t>
    </dgm:pt>
    <dgm:pt modelId="{8FD306CA-CB22-480A-B13B-A8B7451CD41D}" type="parTrans" cxnId="{C929B592-8670-4517-A268-986DBFB19588}">
      <dgm:prSet/>
      <dgm:spPr/>
      <dgm:t>
        <a:bodyPr/>
        <a:lstStyle/>
        <a:p>
          <a:endParaRPr lang="en-US"/>
        </a:p>
      </dgm:t>
    </dgm:pt>
    <dgm:pt modelId="{C041D5FB-CEC3-45E4-A9C0-8B0BF957CF7B}" type="sibTrans" cxnId="{C929B592-8670-4517-A268-986DBFB19588}">
      <dgm:prSet/>
      <dgm:spPr/>
      <dgm:t>
        <a:bodyPr/>
        <a:lstStyle/>
        <a:p>
          <a:endParaRPr lang="en-US"/>
        </a:p>
      </dgm:t>
    </dgm:pt>
    <dgm:pt modelId="{78DE2AD3-4720-4BB1-812E-64DAD831D299}">
      <dgm:prSet/>
      <dgm:spPr>
        <a:solidFill>
          <a:schemeClr val="accent5">
            <a:lumMod val="60000"/>
            <a:lumOff val="40000"/>
          </a:schemeClr>
        </a:solidFill>
      </dgm:spPr>
      <dgm:t>
        <a:bodyPr/>
        <a:lstStyle/>
        <a:p>
          <a:r>
            <a:rPr lang="el-GR" b="0" i="0" dirty="0"/>
            <a:t>Η αξιολόγηση των μαθητών/-</a:t>
          </a:r>
          <a:r>
            <a:rPr lang="el-GR" b="0" i="0" dirty="0" err="1"/>
            <a:t>ριών</a:t>
          </a:r>
          <a:r>
            <a:rPr lang="el-GR" b="0" i="0" dirty="0"/>
            <a:t> επιδιώκει τον προσδιορισμό του τρέχοντος μαθησιακού τους επιπέδου, των παραγόντων που επηρεάζουν την πρόοδό τους και, τέλος, των δυνατοτήτων και των δεξιοτήτων τους προκειμένου να εξελιχθούν συγκεκριμένα. </a:t>
          </a:r>
          <a:endParaRPr lang="en-US" dirty="0"/>
        </a:p>
      </dgm:t>
    </dgm:pt>
    <dgm:pt modelId="{1883857A-A568-4088-BCDD-6BB8213DC594}" type="parTrans" cxnId="{2EA63385-3C56-4BE6-A451-12B3CAFC7D0D}">
      <dgm:prSet/>
      <dgm:spPr/>
      <dgm:t>
        <a:bodyPr/>
        <a:lstStyle/>
        <a:p>
          <a:endParaRPr lang="en-US"/>
        </a:p>
      </dgm:t>
    </dgm:pt>
    <dgm:pt modelId="{2A475236-4F48-4E64-A861-BAB97019B240}" type="sibTrans" cxnId="{2EA63385-3C56-4BE6-A451-12B3CAFC7D0D}">
      <dgm:prSet/>
      <dgm:spPr/>
      <dgm:t>
        <a:bodyPr/>
        <a:lstStyle/>
        <a:p>
          <a:endParaRPr lang="en-US"/>
        </a:p>
      </dgm:t>
    </dgm:pt>
    <dgm:pt modelId="{563A326B-A444-4330-AA0E-188C33800A02}" type="pres">
      <dgm:prSet presAssocID="{62B1B0A0-D989-4D45-9037-B73C4DEE7F09}" presName="Name0" presStyleCnt="0">
        <dgm:presLayoutVars>
          <dgm:dir/>
          <dgm:animLvl val="lvl"/>
          <dgm:resizeHandles val="exact"/>
        </dgm:presLayoutVars>
      </dgm:prSet>
      <dgm:spPr/>
    </dgm:pt>
    <dgm:pt modelId="{9B46CBA5-6600-45E6-9AB8-58DBE3113E87}" type="pres">
      <dgm:prSet presAssocID="{78DE2AD3-4720-4BB1-812E-64DAD831D299}" presName="boxAndChildren" presStyleCnt="0"/>
      <dgm:spPr/>
    </dgm:pt>
    <dgm:pt modelId="{F12A998A-65EC-42F6-8A4F-52844D16AC31}" type="pres">
      <dgm:prSet presAssocID="{78DE2AD3-4720-4BB1-812E-64DAD831D299}" presName="parentTextBox" presStyleLbl="node1" presStyleIdx="0" presStyleCnt="3"/>
      <dgm:spPr/>
    </dgm:pt>
    <dgm:pt modelId="{83ADCF42-8984-414D-B997-E929F26DF61F}" type="pres">
      <dgm:prSet presAssocID="{C041D5FB-CEC3-45E4-A9C0-8B0BF957CF7B}" presName="sp" presStyleCnt="0"/>
      <dgm:spPr/>
    </dgm:pt>
    <dgm:pt modelId="{0F456EA6-D4BE-4FF2-9DA0-394A101708D2}" type="pres">
      <dgm:prSet presAssocID="{A98FC889-3A25-436D-BCDA-EDB2370C66F5}" presName="arrowAndChildren" presStyleCnt="0"/>
      <dgm:spPr/>
    </dgm:pt>
    <dgm:pt modelId="{6B90247B-2732-4166-A801-1FE94E997395}" type="pres">
      <dgm:prSet presAssocID="{A98FC889-3A25-436D-BCDA-EDB2370C66F5}" presName="parentTextArrow" presStyleLbl="node1" presStyleIdx="1" presStyleCnt="3"/>
      <dgm:spPr/>
    </dgm:pt>
    <dgm:pt modelId="{4A9853FD-5FEF-4608-A8D2-AC8AE3623F2F}" type="pres">
      <dgm:prSet presAssocID="{FD9BE8D8-EA53-4CC0-9165-AF0CD28E8ACB}" presName="sp" presStyleCnt="0"/>
      <dgm:spPr/>
    </dgm:pt>
    <dgm:pt modelId="{8EDAD767-BBF9-4B7E-B4F1-FFF9DDF59FAB}" type="pres">
      <dgm:prSet presAssocID="{E476B373-A488-45AA-A714-16EE44E6D062}" presName="arrowAndChildren" presStyleCnt="0"/>
      <dgm:spPr/>
    </dgm:pt>
    <dgm:pt modelId="{580730CD-ACB3-4EA0-8ACE-438055FFC7E4}" type="pres">
      <dgm:prSet presAssocID="{E476B373-A488-45AA-A714-16EE44E6D062}" presName="parentTextArrow" presStyleLbl="node1" presStyleIdx="2" presStyleCnt="3"/>
      <dgm:spPr/>
    </dgm:pt>
  </dgm:ptLst>
  <dgm:cxnLst>
    <dgm:cxn modelId="{DA49BB1A-3D49-4474-84BF-20C94CC5CF36}" type="presOf" srcId="{A98FC889-3A25-436D-BCDA-EDB2370C66F5}" destId="{6B90247B-2732-4166-A801-1FE94E997395}" srcOrd="0" destOrd="0" presId="urn:microsoft.com/office/officeart/2005/8/layout/process4"/>
    <dgm:cxn modelId="{2EA63385-3C56-4BE6-A451-12B3CAFC7D0D}" srcId="{62B1B0A0-D989-4D45-9037-B73C4DEE7F09}" destId="{78DE2AD3-4720-4BB1-812E-64DAD831D299}" srcOrd="2" destOrd="0" parTransId="{1883857A-A568-4088-BCDD-6BB8213DC594}" sibTransId="{2A475236-4F48-4E64-A861-BAB97019B240}"/>
    <dgm:cxn modelId="{FF88F98B-047E-4460-9FCB-A6E6BCACF9BC}" type="presOf" srcId="{62B1B0A0-D989-4D45-9037-B73C4DEE7F09}" destId="{563A326B-A444-4330-AA0E-188C33800A02}" srcOrd="0" destOrd="0" presId="urn:microsoft.com/office/officeart/2005/8/layout/process4"/>
    <dgm:cxn modelId="{D87D1B8D-DCAC-43BA-9898-8B42B5F9DF8C}" type="presOf" srcId="{E476B373-A488-45AA-A714-16EE44E6D062}" destId="{580730CD-ACB3-4EA0-8ACE-438055FFC7E4}" srcOrd="0" destOrd="0" presId="urn:microsoft.com/office/officeart/2005/8/layout/process4"/>
    <dgm:cxn modelId="{C929B592-8670-4517-A268-986DBFB19588}" srcId="{62B1B0A0-D989-4D45-9037-B73C4DEE7F09}" destId="{A98FC889-3A25-436D-BCDA-EDB2370C66F5}" srcOrd="1" destOrd="0" parTransId="{8FD306CA-CB22-480A-B13B-A8B7451CD41D}" sibTransId="{C041D5FB-CEC3-45E4-A9C0-8B0BF957CF7B}"/>
    <dgm:cxn modelId="{E5B60296-7741-4DC5-8222-036598F4F43D}" type="presOf" srcId="{78DE2AD3-4720-4BB1-812E-64DAD831D299}" destId="{F12A998A-65EC-42F6-8A4F-52844D16AC31}" srcOrd="0" destOrd="0" presId="urn:microsoft.com/office/officeart/2005/8/layout/process4"/>
    <dgm:cxn modelId="{240B2EC4-0A56-4798-9717-64ECFE473E2D}" srcId="{62B1B0A0-D989-4D45-9037-B73C4DEE7F09}" destId="{E476B373-A488-45AA-A714-16EE44E6D062}" srcOrd="0" destOrd="0" parTransId="{84EC1938-582E-4C4D-A560-7950D44B42D0}" sibTransId="{FD9BE8D8-EA53-4CC0-9165-AF0CD28E8ACB}"/>
    <dgm:cxn modelId="{A56D167A-27BF-4F84-93C3-F81BB076FF94}" type="presParOf" srcId="{563A326B-A444-4330-AA0E-188C33800A02}" destId="{9B46CBA5-6600-45E6-9AB8-58DBE3113E87}" srcOrd="0" destOrd="0" presId="urn:microsoft.com/office/officeart/2005/8/layout/process4"/>
    <dgm:cxn modelId="{495E0DCD-39C8-4368-9F3F-366FB9CE79F9}" type="presParOf" srcId="{9B46CBA5-6600-45E6-9AB8-58DBE3113E87}" destId="{F12A998A-65EC-42F6-8A4F-52844D16AC31}" srcOrd="0" destOrd="0" presId="urn:microsoft.com/office/officeart/2005/8/layout/process4"/>
    <dgm:cxn modelId="{562C033E-6F57-4B66-A49B-C90649C3F4D3}" type="presParOf" srcId="{563A326B-A444-4330-AA0E-188C33800A02}" destId="{83ADCF42-8984-414D-B997-E929F26DF61F}" srcOrd="1" destOrd="0" presId="urn:microsoft.com/office/officeart/2005/8/layout/process4"/>
    <dgm:cxn modelId="{2A936917-5A41-442D-8759-25EC5EC3A0EE}" type="presParOf" srcId="{563A326B-A444-4330-AA0E-188C33800A02}" destId="{0F456EA6-D4BE-4FF2-9DA0-394A101708D2}" srcOrd="2" destOrd="0" presId="urn:microsoft.com/office/officeart/2005/8/layout/process4"/>
    <dgm:cxn modelId="{500B7100-D8A1-4CDE-8305-33FC48E01860}" type="presParOf" srcId="{0F456EA6-D4BE-4FF2-9DA0-394A101708D2}" destId="{6B90247B-2732-4166-A801-1FE94E997395}" srcOrd="0" destOrd="0" presId="urn:microsoft.com/office/officeart/2005/8/layout/process4"/>
    <dgm:cxn modelId="{ECF246B9-3ACC-48A5-97DD-FE4657C02E7C}" type="presParOf" srcId="{563A326B-A444-4330-AA0E-188C33800A02}" destId="{4A9853FD-5FEF-4608-A8D2-AC8AE3623F2F}" srcOrd="3" destOrd="0" presId="urn:microsoft.com/office/officeart/2005/8/layout/process4"/>
    <dgm:cxn modelId="{460E6FC9-88E7-4AC4-AD45-2030893544BE}" type="presParOf" srcId="{563A326B-A444-4330-AA0E-188C33800A02}" destId="{8EDAD767-BBF9-4B7E-B4F1-FFF9DDF59FAB}" srcOrd="4" destOrd="0" presId="urn:microsoft.com/office/officeart/2005/8/layout/process4"/>
    <dgm:cxn modelId="{1BA587DC-06CD-4CF3-A8BF-307AFA5F5F76}" type="presParOf" srcId="{8EDAD767-BBF9-4B7E-B4F1-FFF9DDF59FAB}" destId="{580730CD-ACB3-4EA0-8ACE-438055FFC7E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1B0A0-D989-4D45-9037-B73C4DEE7F09}"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563A326B-A444-4330-AA0E-188C33800A02}" type="pres">
      <dgm:prSet presAssocID="{62B1B0A0-D989-4D45-9037-B73C4DEE7F09}" presName="Name0" presStyleCnt="0">
        <dgm:presLayoutVars>
          <dgm:dir/>
          <dgm:animLvl val="lvl"/>
          <dgm:resizeHandles val="exact"/>
        </dgm:presLayoutVars>
      </dgm:prSet>
      <dgm:spPr/>
    </dgm:pt>
  </dgm:ptLst>
  <dgm:cxnLst>
    <dgm:cxn modelId="{FF88F98B-047E-4460-9FCB-A6E6BCACF9BC}" type="presOf" srcId="{62B1B0A0-D989-4D45-9037-B73C4DEE7F09}" destId="{563A326B-A444-4330-AA0E-188C33800A0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6E8E0C-BEDB-4313-8040-610DAAE4298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1E36D69-4795-47DF-88ED-41C9327FE049}">
      <dgm:prSet/>
      <dgm:spPr>
        <a:ln>
          <a:solidFill>
            <a:schemeClr val="accent5">
              <a:lumMod val="50000"/>
            </a:schemeClr>
          </a:solidFill>
        </a:ln>
      </dgm:spPr>
      <dgm:t>
        <a:bodyPr/>
        <a:lstStyle/>
        <a:p>
          <a:r>
            <a:rPr lang="el-GR" dirty="0"/>
            <a:t>Η αξιολόγηση από ομότιμους/-</a:t>
          </a:r>
          <a:r>
            <a:rPr lang="el-GR" dirty="0" err="1"/>
            <a:t>ες</a:t>
          </a:r>
          <a:r>
            <a:rPr lang="el-GR" dirty="0"/>
            <a:t> αναφέρεται στη μέθοδο αξιολόγησης κατά την οποία μια ομάδα ατόμων (τουλάχιστον 2) βαθμολογούν ο ένας την άλλη. Η αξιολόγηση από ομότιμους βοηθά τους/τις μαθητές/-</a:t>
          </a:r>
          <a:r>
            <a:rPr lang="el-GR" dirty="0" err="1"/>
            <a:t>ριες</a:t>
          </a:r>
          <a:r>
            <a:rPr lang="el-GR" dirty="0"/>
            <a:t> να είναι υπεύθυνοι/-</a:t>
          </a:r>
          <a:r>
            <a:rPr lang="el-GR" dirty="0" err="1"/>
            <a:t>ες</a:t>
          </a:r>
          <a:r>
            <a:rPr lang="el-GR" dirty="0"/>
            <a:t> και να αποκτήσουν εικόνα για τα κριτήρια που καθορίζουν την πρόοδο της μάθησης. </a:t>
          </a:r>
          <a:endParaRPr lang="en-US" dirty="0"/>
        </a:p>
      </dgm:t>
    </dgm:pt>
    <dgm:pt modelId="{E91BA345-540D-4B7A-9EE0-DB065617A3B6}" type="parTrans" cxnId="{9A7A712D-5EB6-4CEC-A46C-F1B380157367}">
      <dgm:prSet/>
      <dgm:spPr/>
      <dgm:t>
        <a:bodyPr/>
        <a:lstStyle/>
        <a:p>
          <a:endParaRPr lang="en-US"/>
        </a:p>
      </dgm:t>
    </dgm:pt>
    <dgm:pt modelId="{83725812-3953-4928-86DE-BCED0AE5983D}" type="sibTrans" cxnId="{9A7A712D-5EB6-4CEC-A46C-F1B380157367}">
      <dgm:prSet/>
      <dgm:spPr/>
      <dgm:t>
        <a:bodyPr/>
        <a:lstStyle/>
        <a:p>
          <a:endParaRPr lang="en-US"/>
        </a:p>
      </dgm:t>
    </dgm:pt>
    <dgm:pt modelId="{C1664A6D-8080-4BBD-8806-32CA95724AF7}">
      <dgm:prSet/>
      <dgm:spPr>
        <a:ln>
          <a:solidFill>
            <a:schemeClr val="accent5">
              <a:lumMod val="50000"/>
            </a:schemeClr>
          </a:solidFill>
        </a:ln>
      </dgm:spPr>
      <dgm:t>
        <a:bodyPr/>
        <a:lstStyle/>
        <a:p>
          <a:r>
            <a:rPr lang="el-GR" dirty="0"/>
            <a:t>Η συν-αξιολόγηση ή συνεργατική αξιολόγηση είναι μια μέθοδος αξιολόγησης στην οποία συμμετέχουν τόσο οι εκπαιδευτικοί/-</a:t>
          </a:r>
          <a:r>
            <a:rPr lang="el-GR" dirty="0" err="1"/>
            <a:t>ές</a:t>
          </a:r>
          <a:r>
            <a:rPr lang="el-GR" dirty="0"/>
            <a:t> όσο και οι μαθητές/-</a:t>
          </a:r>
          <a:r>
            <a:rPr lang="el-GR" dirty="0" err="1"/>
            <a:t>ριες</a:t>
          </a:r>
          <a:r>
            <a:rPr lang="el-GR" dirty="0"/>
            <a:t>. Δεν είναι απαραίτητο ο/η μαθητής/-</a:t>
          </a:r>
          <a:r>
            <a:rPr lang="el-GR" dirty="0" err="1"/>
            <a:t>ρια</a:t>
          </a:r>
          <a:r>
            <a:rPr lang="el-GR" dirty="0"/>
            <a:t> να αξιολογεί τον εαυτό του, αλλά κυρίως να συμμετέχει στη διαδικασία, φτάνοντας σε μια κοινή λογική με τον/την εκπαιδευτικό.</a:t>
          </a:r>
          <a:endParaRPr lang="en-US" dirty="0"/>
        </a:p>
      </dgm:t>
    </dgm:pt>
    <dgm:pt modelId="{C034E064-606F-49B1-8750-FDA1A7AA2EC8}" type="parTrans" cxnId="{8DA632B2-A069-4918-8CE4-C6CE2B95242B}">
      <dgm:prSet/>
      <dgm:spPr/>
      <dgm:t>
        <a:bodyPr/>
        <a:lstStyle/>
        <a:p>
          <a:endParaRPr lang="en-US"/>
        </a:p>
      </dgm:t>
    </dgm:pt>
    <dgm:pt modelId="{B91F08FD-7BB2-436D-95CC-1DDA50687883}" type="sibTrans" cxnId="{8DA632B2-A069-4918-8CE4-C6CE2B95242B}">
      <dgm:prSet/>
      <dgm:spPr/>
      <dgm:t>
        <a:bodyPr/>
        <a:lstStyle/>
        <a:p>
          <a:endParaRPr lang="en-US"/>
        </a:p>
      </dgm:t>
    </dgm:pt>
    <dgm:pt modelId="{3C8EB87D-2161-4FD7-BB01-00B3351B1381}" type="pres">
      <dgm:prSet presAssocID="{CB6E8E0C-BEDB-4313-8040-610DAAE42984}" presName="hierChild1" presStyleCnt="0">
        <dgm:presLayoutVars>
          <dgm:chPref val="1"/>
          <dgm:dir/>
          <dgm:animOne val="branch"/>
          <dgm:animLvl val="lvl"/>
          <dgm:resizeHandles/>
        </dgm:presLayoutVars>
      </dgm:prSet>
      <dgm:spPr/>
    </dgm:pt>
    <dgm:pt modelId="{EE09F01C-7DF5-4EE3-839D-A8C1702D3730}" type="pres">
      <dgm:prSet presAssocID="{01E36D69-4795-47DF-88ED-41C9327FE049}" presName="hierRoot1" presStyleCnt="0"/>
      <dgm:spPr/>
    </dgm:pt>
    <dgm:pt modelId="{457FB04A-B400-4622-990A-64D559B4794E}" type="pres">
      <dgm:prSet presAssocID="{01E36D69-4795-47DF-88ED-41C9327FE049}" presName="composite" presStyleCnt="0"/>
      <dgm:spPr/>
    </dgm:pt>
    <dgm:pt modelId="{3DF124ED-F783-48D0-A7B9-E041BCBCE171}" type="pres">
      <dgm:prSet presAssocID="{01E36D69-4795-47DF-88ED-41C9327FE049}" presName="background" presStyleLbl="node0" presStyleIdx="0" presStyleCnt="2"/>
      <dgm:spPr>
        <a:solidFill>
          <a:schemeClr val="accent4">
            <a:lumMod val="50000"/>
          </a:schemeClr>
        </a:solidFill>
      </dgm:spPr>
    </dgm:pt>
    <dgm:pt modelId="{6DAC60C2-F41D-4D95-B250-E3E39AA93626}" type="pres">
      <dgm:prSet presAssocID="{01E36D69-4795-47DF-88ED-41C9327FE049}" presName="text" presStyleLbl="fgAcc0" presStyleIdx="0" presStyleCnt="2" custLinFactNeighborX="-4663" custLinFactNeighborY="-26597">
        <dgm:presLayoutVars>
          <dgm:chPref val="3"/>
        </dgm:presLayoutVars>
      </dgm:prSet>
      <dgm:spPr/>
    </dgm:pt>
    <dgm:pt modelId="{91AF543A-C74D-4A04-9B7B-B858D3909D2A}" type="pres">
      <dgm:prSet presAssocID="{01E36D69-4795-47DF-88ED-41C9327FE049}" presName="hierChild2" presStyleCnt="0"/>
      <dgm:spPr/>
    </dgm:pt>
    <dgm:pt modelId="{23CF13B5-BE5F-40EC-A48E-A8990C34C65A}" type="pres">
      <dgm:prSet presAssocID="{C1664A6D-8080-4BBD-8806-32CA95724AF7}" presName="hierRoot1" presStyleCnt="0"/>
      <dgm:spPr/>
    </dgm:pt>
    <dgm:pt modelId="{7F381C36-662F-4D34-9F7A-67F565CA908A}" type="pres">
      <dgm:prSet presAssocID="{C1664A6D-8080-4BBD-8806-32CA95724AF7}" presName="composite" presStyleCnt="0"/>
      <dgm:spPr/>
    </dgm:pt>
    <dgm:pt modelId="{4CCE24D7-C2AF-4948-B7F6-80CF271551E1}" type="pres">
      <dgm:prSet presAssocID="{C1664A6D-8080-4BBD-8806-32CA95724AF7}" presName="background" presStyleLbl="node0" presStyleIdx="1" presStyleCnt="2"/>
      <dgm:spPr>
        <a:solidFill>
          <a:schemeClr val="accent5">
            <a:lumMod val="40000"/>
            <a:lumOff val="60000"/>
          </a:schemeClr>
        </a:solidFill>
      </dgm:spPr>
    </dgm:pt>
    <dgm:pt modelId="{A19ACEEF-3120-4063-B123-2C33AE533929}" type="pres">
      <dgm:prSet presAssocID="{C1664A6D-8080-4BBD-8806-32CA95724AF7}" presName="text" presStyleLbl="fgAcc0" presStyleIdx="1" presStyleCnt="2" custLinFactNeighborX="7463" custLinFactNeighborY="-8227">
        <dgm:presLayoutVars>
          <dgm:chPref val="3"/>
        </dgm:presLayoutVars>
      </dgm:prSet>
      <dgm:spPr/>
    </dgm:pt>
    <dgm:pt modelId="{863C8741-ED9F-4DF7-BE87-5390A9D32E7C}" type="pres">
      <dgm:prSet presAssocID="{C1664A6D-8080-4BBD-8806-32CA95724AF7}" presName="hierChild2" presStyleCnt="0"/>
      <dgm:spPr/>
    </dgm:pt>
  </dgm:ptLst>
  <dgm:cxnLst>
    <dgm:cxn modelId="{9A7A712D-5EB6-4CEC-A46C-F1B380157367}" srcId="{CB6E8E0C-BEDB-4313-8040-610DAAE42984}" destId="{01E36D69-4795-47DF-88ED-41C9327FE049}" srcOrd="0" destOrd="0" parTransId="{E91BA345-540D-4B7A-9EE0-DB065617A3B6}" sibTransId="{83725812-3953-4928-86DE-BCED0AE5983D}"/>
    <dgm:cxn modelId="{8DA632B2-A069-4918-8CE4-C6CE2B95242B}" srcId="{CB6E8E0C-BEDB-4313-8040-610DAAE42984}" destId="{C1664A6D-8080-4BBD-8806-32CA95724AF7}" srcOrd="1" destOrd="0" parTransId="{C034E064-606F-49B1-8750-FDA1A7AA2EC8}" sibTransId="{B91F08FD-7BB2-436D-95CC-1DDA50687883}"/>
    <dgm:cxn modelId="{1CAA5FC4-6AC7-4C9E-9FD9-B5E88D319C12}" type="presOf" srcId="{CB6E8E0C-BEDB-4313-8040-610DAAE42984}" destId="{3C8EB87D-2161-4FD7-BB01-00B3351B1381}" srcOrd="0" destOrd="0" presId="urn:microsoft.com/office/officeart/2005/8/layout/hierarchy1"/>
    <dgm:cxn modelId="{196664F5-AF16-4137-A51F-24D1037F6248}" type="presOf" srcId="{C1664A6D-8080-4BBD-8806-32CA95724AF7}" destId="{A19ACEEF-3120-4063-B123-2C33AE533929}" srcOrd="0" destOrd="0" presId="urn:microsoft.com/office/officeart/2005/8/layout/hierarchy1"/>
    <dgm:cxn modelId="{8D7544F6-8DCD-4114-9774-74498CA88063}" type="presOf" srcId="{01E36D69-4795-47DF-88ED-41C9327FE049}" destId="{6DAC60C2-F41D-4D95-B250-E3E39AA93626}" srcOrd="0" destOrd="0" presId="urn:microsoft.com/office/officeart/2005/8/layout/hierarchy1"/>
    <dgm:cxn modelId="{363AE1BE-E27B-4561-B12E-C84096766D3E}" type="presParOf" srcId="{3C8EB87D-2161-4FD7-BB01-00B3351B1381}" destId="{EE09F01C-7DF5-4EE3-839D-A8C1702D3730}" srcOrd="0" destOrd="0" presId="urn:microsoft.com/office/officeart/2005/8/layout/hierarchy1"/>
    <dgm:cxn modelId="{4AE9E8CD-54E4-4C65-AD1D-E3AA38972EE9}" type="presParOf" srcId="{EE09F01C-7DF5-4EE3-839D-A8C1702D3730}" destId="{457FB04A-B400-4622-990A-64D559B4794E}" srcOrd="0" destOrd="0" presId="urn:microsoft.com/office/officeart/2005/8/layout/hierarchy1"/>
    <dgm:cxn modelId="{7F2E3AE3-97AF-43E7-A5ED-FA2D6946CA64}" type="presParOf" srcId="{457FB04A-B400-4622-990A-64D559B4794E}" destId="{3DF124ED-F783-48D0-A7B9-E041BCBCE171}" srcOrd="0" destOrd="0" presId="urn:microsoft.com/office/officeart/2005/8/layout/hierarchy1"/>
    <dgm:cxn modelId="{C2CAFEFE-85C7-43E2-A740-C28F4E8D281D}" type="presParOf" srcId="{457FB04A-B400-4622-990A-64D559B4794E}" destId="{6DAC60C2-F41D-4D95-B250-E3E39AA93626}" srcOrd="1" destOrd="0" presId="urn:microsoft.com/office/officeart/2005/8/layout/hierarchy1"/>
    <dgm:cxn modelId="{AA6810B0-190D-4EB0-A4D6-638162BB768D}" type="presParOf" srcId="{EE09F01C-7DF5-4EE3-839D-A8C1702D3730}" destId="{91AF543A-C74D-4A04-9B7B-B858D3909D2A}" srcOrd="1" destOrd="0" presId="urn:microsoft.com/office/officeart/2005/8/layout/hierarchy1"/>
    <dgm:cxn modelId="{315F31FE-D555-4786-A21D-862C7A8A481C}" type="presParOf" srcId="{3C8EB87D-2161-4FD7-BB01-00B3351B1381}" destId="{23CF13B5-BE5F-40EC-A48E-A8990C34C65A}" srcOrd="1" destOrd="0" presId="urn:microsoft.com/office/officeart/2005/8/layout/hierarchy1"/>
    <dgm:cxn modelId="{22614D59-7C87-4C1F-9CBA-34D90EE07441}" type="presParOf" srcId="{23CF13B5-BE5F-40EC-A48E-A8990C34C65A}" destId="{7F381C36-662F-4D34-9F7A-67F565CA908A}" srcOrd="0" destOrd="0" presId="urn:microsoft.com/office/officeart/2005/8/layout/hierarchy1"/>
    <dgm:cxn modelId="{B580EABA-2469-417E-AFD1-88950DA9894F}" type="presParOf" srcId="{7F381C36-662F-4D34-9F7A-67F565CA908A}" destId="{4CCE24D7-C2AF-4948-B7F6-80CF271551E1}" srcOrd="0" destOrd="0" presId="urn:microsoft.com/office/officeart/2005/8/layout/hierarchy1"/>
    <dgm:cxn modelId="{47C4FE5B-65BE-49B3-AF02-0ACBCB01D439}" type="presParOf" srcId="{7F381C36-662F-4D34-9F7A-67F565CA908A}" destId="{A19ACEEF-3120-4063-B123-2C33AE533929}" srcOrd="1" destOrd="0" presId="urn:microsoft.com/office/officeart/2005/8/layout/hierarchy1"/>
    <dgm:cxn modelId="{AC12F2E4-E997-4F65-986C-3A0D92B375D2}" type="presParOf" srcId="{23CF13B5-BE5F-40EC-A48E-A8990C34C65A}" destId="{863C8741-ED9F-4DF7-BE87-5390A9D32E7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0AF816-FE01-4AB1-ADC8-8288594E39D4}"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00468ED3-82E2-4730-A725-D9DE1734BF5E}">
      <dgm:prSet/>
      <dgm:spPr>
        <a:ln>
          <a:solidFill>
            <a:schemeClr val="accent6">
              <a:lumMod val="75000"/>
            </a:schemeClr>
          </a:solidFill>
        </a:ln>
      </dgm:spPr>
      <dgm:t>
        <a:bodyPr/>
        <a:lstStyle/>
        <a:p>
          <a:r>
            <a:rPr lang="el-GR" b="0" i="0" dirty="0"/>
            <a:t>Οι δεξιότητες είναι «γνωστικές διαθέσεις συγκεκριμένου πλαισίου» που διαφέρουν από κατασκευές όπως η «νοημοσύνη» ή η «διανοητική ανάπτυξη». </a:t>
          </a:r>
          <a:endParaRPr lang="en-US" dirty="0"/>
        </a:p>
      </dgm:t>
    </dgm:pt>
    <dgm:pt modelId="{42424106-9762-430C-BCC4-E8F36ACF84DA}" type="parTrans" cxnId="{F48D2328-AA9C-4B0A-8584-8B64D2B91119}">
      <dgm:prSet/>
      <dgm:spPr/>
      <dgm:t>
        <a:bodyPr/>
        <a:lstStyle/>
        <a:p>
          <a:endParaRPr lang="en-US"/>
        </a:p>
      </dgm:t>
    </dgm:pt>
    <dgm:pt modelId="{58DC16AE-A5FF-42E7-806E-EC28BE56A87A}" type="sibTrans" cxnId="{F48D2328-AA9C-4B0A-8584-8B64D2B91119}">
      <dgm:prSet/>
      <dgm:spPr/>
      <dgm:t>
        <a:bodyPr/>
        <a:lstStyle/>
        <a:p>
          <a:endParaRPr lang="en-US"/>
        </a:p>
      </dgm:t>
    </dgm:pt>
    <dgm:pt modelId="{B6A02894-5B6C-4F86-A34D-196A3D24A731}">
      <dgm:prSet/>
      <dgm:spPr/>
      <dgm:t>
        <a:bodyPr/>
        <a:lstStyle/>
        <a:p>
          <a:r>
            <a:rPr lang="el-GR" b="0" i="0" dirty="0"/>
            <a:t>Οι δεξιότητες αναφέρονται στην ικανότητα ενός ατόμου να προωθήσει ένα σύνολο συγκεκριμένων προκλήσεων σε συγκεκριμένες καταστάσεις σε συγκεκριμένους τομείς, όπου η νοημοσύνη σχετίζεται με ένα σύνολο δεξιοτήτων ή/και νοητικών ικανοτήτων και στάσεων που μπορούν να χρησιμοποιηθούν για την επίλυση και την αντιμετώπιση των προκλήσεων. </a:t>
          </a:r>
          <a:endParaRPr lang="en-US" dirty="0"/>
        </a:p>
      </dgm:t>
    </dgm:pt>
    <dgm:pt modelId="{902E34EC-B8AE-4618-9BE6-50F43B9F584B}" type="parTrans" cxnId="{F56B778E-0B2E-4572-A09A-B0D803059F1C}">
      <dgm:prSet/>
      <dgm:spPr/>
      <dgm:t>
        <a:bodyPr/>
        <a:lstStyle/>
        <a:p>
          <a:endParaRPr lang="en-US"/>
        </a:p>
      </dgm:t>
    </dgm:pt>
    <dgm:pt modelId="{4F4E811B-F14C-45E2-81B5-76B0DB2D50FE}" type="sibTrans" cxnId="{F56B778E-0B2E-4572-A09A-B0D803059F1C}">
      <dgm:prSet/>
      <dgm:spPr/>
      <dgm:t>
        <a:bodyPr/>
        <a:lstStyle/>
        <a:p>
          <a:endParaRPr lang="en-US"/>
        </a:p>
      </dgm:t>
    </dgm:pt>
    <dgm:pt modelId="{8F50CF58-961A-4323-A842-5A8505210D9F}">
      <dgm:prSet/>
      <dgm:spPr/>
      <dgm:t>
        <a:bodyPr/>
        <a:lstStyle/>
        <a:p>
          <a:r>
            <a:rPr lang="el-GR" b="0" i="0" dirty="0"/>
            <a:t>Σύμφωνα με τον ΟΟΣΑ, ο ορισμός των ικανοτήτων συνάδει με τον τρόπο με τον οποίο χρησιμοποιείται ο όρος «ικανότητα» σε διεθνείς μελέτες αξιολόγησης μεγάλης κλίμακας, όπως η PISA ή η PIRLS. </a:t>
          </a:r>
          <a:endParaRPr lang="en-US" dirty="0"/>
        </a:p>
      </dgm:t>
    </dgm:pt>
    <dgm:pt modelId="{1DE67B3B-2D1C-4898-8111-7F68CF8325B8}" type="parTrans" cxnId="{1D44E658-9FAB-49C7-9A4F-A9D945F29705}">
      <dgm:prSet/>
      <dgm:spPr/>
      <dgm:t>
        <a:bodyPr/>
        <a:lstStyle/>
        <a:p>
          <a:endParaRPr lang="en-US"/>
        </a:p>
      </dgm:t>
    </dgm:pt>
    <dgm:pt modelId="{BEBD287F-ABE4-4EDE-9144-8C1986E8A8CE}" type="sibTrans" cxnId="{1D44E658-9FAB-49C7-9A4F-A9D945F29705}">
      <dgm:prSet/>
      <dgm:spPr/>
      <dgm:t>
        <a:bodyPr/>
        <a:lstStyle/>
        <a:p>
          <a:endParaRPr lang="en-US"/>
        </a:p>
      </dgm:t>
    </dgm:pt>
    <dgm:pt modelId="{B2753208-606F-44B5-B1E4-2F2533C13225}" type="pres">
      <dgm:prSet presAssocID="{150AF816-FE01-4AB1-ADC8-8288594E39D4}" presName="hierChild1" presStyleCnt="0">
        <dgm:presLayoutVars>
          <dgm:chPref val="1"/>
          <dgm:dir/>
          <dgm:animOne val="branch"/>
          <dgm:animLvl val="lvl"/>
          <dgm:resizeHandles/>
        </dgm:presLayoutVars>
      </dgm:prSet>
      <dgm:spPr/>
    </dgm:pt>
    <dgm:pt modelId="{3FAD7E9C-E793-4E95-90DE-497ED9E5E673}" type="pres">
      <dgm:prSet presAssocID="{00468ED3-82E2-4730-A725-D9DE1734BF5E}" presName="hierRoot1" presStyleCnt="0"/>
      <dgm:spPr/>
    </dgm:pt>
    <dgm:pt modelId="{7740AB7B-4C57-442E-9229-699E7BD0FBB6}" type="pres">
      <dgm:prSet presAssocID="{00468ED3-82E2-4730-A725-D9DE1734BF5E}" presName="composite" presStyleCnt="0"/>
      <dgm:spPr/>
    </dgm:pt>
    <dgm:pt modelId="{E166E741-D390-4311-BF59-555676B83818}" type="pres">
      <dgm:prSet presAssocID="{00468ED3-82E2-4730-A725-D9DE1734BF5E}" presName="background" presStyleLbl="node0" presStyleIdx="0" presStyleCnt="3"/>
      <dgm:spPr>
        <a:solidFill>
          <a:schemeClr val="accent6">
            <a:lumMod val="40000"/>
            <a:lumOff val="60000"/>
          </a:schemeClr>
        </a:solidFill>
      </dgm:spPr>
    </dgm:pt>
    <dgm:pt modelId="{04679AF7-67B3-4A5E-A30A-0484FFA6CC78}" type="pres">
      <dgm:prSet presAssocID="{00468ED3-82E2-4730-A725-D9DE1734BF5E}" presName="text" presStyleLbl="fgAcc0" presStyleIdx="0" presStyleCnt="3">
        <dgm:presLayoutVars>
          <dgm:chPref val="3"/>
        </dgm:presLayoutVars>
      </dgm:prSet>
      <dgm:spPr/>
    </dgm:pt>
    <dgm:pt modelId="{2426698B-747C-43C7-BED3-C323B1742E60}" type="pres">
      <dgm:prSet presAssocID="{00468ED3-82E2-4730-A725-D9DE1734BF5E}" presName="hierChild2" presStyleCnt="0"/>
      <dgm:spPr/>
    </dgm:pt>
    <dgm:pt modelId="{A2EE89B8-7BEE-412E-B22E-FFFF08413994}" type="pres">
      <dgm:prSet presAssocID="{B6A02894-5B6C-4F86-A34D-196A3D24A731}" presName="hierRoot1" presStyleCnt="0"/>
      <dgm:spPr/>
    </dgm:pt>
    <dgm:pt modelId="{FDDF7CA5-DAE8-4531-B428-6CBDD6F65D75}" type="pres">
      <dgm:prSet presAssocID="{B6A02894-5B6C-4F86-A34D-196A3D24A731}" presName="composite" presStyleCnt="0"/>
      <dgm:spPr/>
    </dgm:pt>
    <dgm:pt modelId="{3AD8F47A-44C6-4EA8-BA78-0AA06F19BCD5}" type="pres">
      <dgm:prSet presAssocID="{B6A02894-5B6C-4F86-A34D-196A3D24A731}" presName="background" presStyleLbl="node0" presStyleIdx="1" presStyleCnt="3"/>
      <dgm:spPr>
        <a:solidFill>
          <a:schemeClr val="accent6">
            <a:lumMod val="40000"/>
            <a:lumOff val="60000"/>
          </a:schemeClr>
        </a:solidFill>
        <a:ln>
          <a:solidFill>
            <a:schemeClr val="accent6">
              <a:lumMod val="75000"/>
            </a:schemeClr>
          </a:solidFill>
        </a:ln>
      </dgm:spPr>
    </dgm:pt>
    <dgm:pt modelId="{C9F5A199-0619-4EF3-9D32-1641DC493B02}" type="pres">
      <dgm:prSet presAssocID="{B6A02894-5B6C-4F86-A34D-196A3D24A731}" presName="text" presStyleLbl="fgAcc0" presStyleIdx="1" presStyleCnt="3">
        <dgm:presLayoutVars>
          <dgm:chPref val="3"/>
        </dgm:presLayoutVars>
      </dgm:prSet>
      <dgm:spPr/>
    </dgm:pt>
    <dgm:pt modelId="{D5F68F26-4324-4697-90F8-513787D2471D}" type="pres">
      <dgm:prSet presAssocID="{B6A02894-5B6C-4F86-A34D-196A3D24A731}" presName="hierChild2" presStyleCnt="0"/>
      <dgm:spPr/>
    </dgm:pt>
    <dgm:pt modelId="{0E017D71-499E-4D73-9ECB-3FD635DEE623}" type="pres">
      <dgm:prSet presAssocID="{8F50CF58-961A-4323-A842-5A8505210D9F}" presName="hierRoot1" presStyleCnt="0"/>
      <dgm:spPr/>
    </dgm:pt>
    <dgm:pt modelId="{9DFCC4CE-08D0-42CA-A91B-5CFC5ADB7D13}" type="pres">
      <dgm:prSet presAssocID="{8F50CF58-961A-4323-A842-5A8505210D9F}" presName="composite" presStyleCnt="0"/>
      <dgm:spPr/>
    </dgm:pt>
    <dgm:pt modelId="{44B5D5E0-A18A-4059-97DD-8B114B526555}" type="pres">
      <dgm:prSet presAssocID="{8F50CF58-961A-4323-A842-5A8505210D9F}" presName="background" presStyleLbl="node0" presStyleIdx="2" presStyleCnt="3"/>
      <dgm:spPr>
        <a:solidFill>
          <a:schemeClr val="accent6">
            <a:lumMod val="40000"/>
            <a:lumOff val="60000"/>
          </a:schemeClr>
        </a:solidFill>
        <a:ln>
          <a:solidFill>
            <a:schemeClr val="accent6">
              <a:lumMod val="75000"/>
            </a:schemeClr>
          </a:solidFill>
        </a:ln>
      </dgm:spPr>
    </dgm:pt>
    <dgm:pt modelId="{3DCD7D5B-8DEA-44D4-9F3B-4AC71D2FC692}" type="pres">
      <dgm:prSet presAssocID="{8F50CF58-961A-4323-A842-5A8505210D9F}" presName="text" presStyleLbl="fgAcc0" presStyleIdx="2" presStyleCnt="3">
        <dgm:presLayoutVars>
          <dgm:chPref val="3"/>
        </dgm:presLayoutVars>
      </dgm:prSet>
      <dgm:spPr/>
    </dgm:pt>
    <dgm:pt modelId="{8450795A-BAEE-4D17-BCBB-DD3CE3DD536A}" type="pres">
      <dgm:prSet presAssocID="{8F50CF58-961A-4323-A842-5A8505210D9F}" presName="hierChild2" presStyleCnt="0"/>
      <dgm:spPr/>
    </dgm:pt>
  </dgm:ptLst>
  <dgm:cxnLst>
    <dgm:cxn modelId="{1550700B-513C-4A19-A5C7-67404430AD7F}" type="presOf" srcId="{150AF816-FE01-4AB1-ADC8-8288594E39D4}" destId="{B2753208-606F-44B5-B1E4-2F2533C13225}" srcOrd="0" destOrd="0" presId="urn:microsoft.com/office/officeart/2005/8/layout/hierarchy1"/>
    <dgm:cxn modelId="{F48D2328-AA9C-4B0A-8584-8B64D2B91119}" srcId="{150AF816-FE01-4AB1-ADC8-8288594E39D4}" destId="{00468ED3-82E2-4730-A725-D9DE1734BF5E}" srcOrd="0" destOrd="0" parTransId="{42424106-9762-430C-BCC4-E8F36ACF84DA}" sibTransId="{58DC16AE-A5FF-42E7-806E-EC28BE56A87A}"/>
    <dgm:cxn modelId="{AE0C3668-D76B-4CAA-9555-CF153F1D7809}" type="presOf" srcId="{8F50CF58-961A-4323-A842-5A8505210D9F}" destId="{3DCD7D5B-8DEA-44D4-9F3B-4AC71D2FC692}" srcOrd="0" destOrd="0" presId="urn:microsoft.com/office/officeart/2005/8/layout/hierarchy1"/>
    <dgm:cxn modelId="{1D44E658-9FAB-49C7-9A4F-A9D945F29705}" srcId="{150AF816-FE01-4AB1-ADC8-8288594E39D4}" destId="{8F50CF58-961A-4323-A842-5A8505210D9F}" srcOrd="2" destOrd="0" parTransId="{1DE67B3B-2D1C-4898-8111-7F68CF8325B8}" sibTransId="{BEBD287F-ABE4-4EDE-9144-8C1986E8A8CE}"/>
    <dgm:cxn modelId="{F56B778E-0B2E-4572-A09A-B0D803059F1C}" srcId="{150AF816-FE01-4AB1-ADC8-8288594E39D4}" destId="{B6A02894-5B6C-4F86-A34D-196A3D24A731}" srcOrd="1" destOrd="0" parTransId="{902E34EC-B8AE-4618-9BE6-50F43B9F584B}" sibTransId="{4F4E811B-F14C-45E2-81B5-76B0DB2D50FE}"/>
    <dgm:cxn modelId="{57939AA1-7DF5-4D1A-AAFD-0E193D7CB8C4}" type="presOf" srcId="{00468ED3-82E2-4730-A725-D9DE1734BF5E}" destId="{04679AF7-67B3-4A5E-A30A-0484FFA6CC78}" srcOrd="0" destOrd="0" presId="urn:microsoft.com/office/officeart/2005/8/layout/hierarchy1"/>
    <dgm:cxn modelId="{A25DC1A6-7512-4111-8652-8C5049A8B341}" type="presOf" srcId="{B6A02894-5B6C-4F86-A34D-196A3D24A731}" destId="{C9F5A199-0619-4EF3-9D32-1641DC493B02}" srcOrd="0" destOrd="0" presId="urn:microsoft.com/office/officeart/2005/8/layout/hierarchy1"/>
    <dgm:cxn modelId="{B659DBAE-5B6B-41DE-9667-D31C0B93041E}" type="presParOf" srcId="{B2753208-606F-44B5-B1E4-2F2533C13225}" destId="{3FAD7E9C-E793-4E95-90DE-497ED9E5E673}" srcOrd="0" destOrd="0" presId="urn:microsoft.com/office/officeart/2005/8/layout/hierarchy1"/>
    <dgm:cxn modelId="{3FB5DCF8-C5E3-494C-8637-D75A83BF1414}" type="presParOf" srcId="{3FAD7E9C-E793-4E95-90DE-497ED9E5E673}" destId="{7740AB7B-4C57-442E-9229-699E7BD0FBB6}" srcOrd="0" destOrd="0" presId="urn:microsoft.com/office/officeart/2005/8/layout/hierarchy1"/>
    <dgm:cxn modelId="{B8A96330-FE0B-46FC-A3DF-482145E5FA7B}" type="presParOf" srcId="{7740AB7B-4C57-442E-9229-699E7BD0FBB6}" destId="{E166E741-D390-4311-BF59-555676B83818}" srcOrd="0" destOrd="0" presId="urn:microsoft.com/office/officeart/2005/8/layout/hierarchy1"/>
    <dgm:cxn modelId="{97CB03A1-0992-4720-A048-BBDAA7A243B6}" type="presParOf" srcId="{7740AB7B-4C57-442E-9229-699E7BD0FBB6}" destId="{04679AF7-67B3-4A5E-A30A-0484FFA6CC78}" srcOrd="1" destOrd="0" presId="urn:microsoft.com/office/officeart/2005/8/layout/hierarchy1"/>
    <dgm:cxn modelId="{26F04D68-E26F-4B26-94CA-26FB7C3F20A7}" type="presParOf" srcId="{3FAD7E9C-E793-4E95-90DE-497ED9E5E673}" destId="{2426698B-747C-43C7-BED3-C323B1742E60}" srcOrd="1" destOrd="0" presId="urn:microsoft.com/office/officeart/2005/8/layout/hierarchy1"/>
    <dgm:cxn modelId="{97A71532-63DB-472F-8F38-7600495427C8}" type="presParOf" srcId="{B2753208-606F-44B5-B1E4-2F2533C13225}" destId="{A2EE89B8-7BEE-412E-B22E-FFFF08413994}" srcOrd="1" destOrd="0" presId="urn:microsoft.com/office/officeart/2005/8/layout/hierarchy1"/>
    <dgm:cxn modelId="{C06B69A6-DFD7-42B2-9CD5-9336DCC1B736}" type="presParOf" srcId="{A2EE89B8-7BEE-412E-B22E-FFFF08413994}" destId="{FDDF7CA5-DAE8-4531-B428-6CBDD6F65D75}" srcOrd="0" destOrd="0" presId="urn:microsoft.com/office/officeart/2005/8/layout/hierarchy1"/>
    <dgm:cxn modelId="{231B2426-5E8E-49B2-889E-EDE9CA8737E1}" type="presParOf" srcId="{FDDF7CA5-DAE8-4531-B428-6CBDD6F65D75}" destId="{3AD8F47A-44C6-4EA8-BA78-0AA06F19BCD5}" srcOrd="0" destOrd="0" presId="urn:microsoft.com/office/officeart/2005/8/layout/hierarchy1"/>
    <dgm:cxn modelId="{CE800021-70AE-4317-B4C7-BCC8A98C7E35}" type="presParOf" srcId="{FDDF7CA5-DAE8-4531-B428-6CBDD6F65D75}" destId="{C9F5A199-0619-4EF3-9D32-1641DC493B02}" srcOrd="1" destOrd="0" presId="urn:microsoft.com/office/officeart/2005/8/layout/hierarchy1"/>
    <dgm:cxn modelId="{7E95CAC3-3AF5-42B2-8D2B-19E19107A02D}" type="presParOf" srcId="{A2EE89B8-7BEE-412E-B22E-FFFF08413994}" destId="{D5F68F26-4324-4697-90F8-513787D2471D}" srcOrd="1" destOrd="0" presId="urn:microsoft.com/office/officeart/2005/8/layout/hierarchy1"/>
    <dgm:cxn modelId="{540B5A05-0BDC-4894-B2F1-2AA963ABE00B}" type="presParOf" srcId="{B2753208-606F-44B5-B1E4-2F2533C13225}" destId="{0E017D71-499E-4D73-9ECB-3FD635DEE623}" srcOrd="2" destOrd="0" presId="urn:microsoft.com/office/officeart/2005/8/layout/hierarchy1"/>
    <dgm:cxn modelId="{6DCCD8F3-9772-42C4-A6C7-19126BDA7B0C}" type="presParOf" srcId="{0E017D71-499E-4D73-9ECB-3FD635DEE623}" destId="{9DFCC4CE-08D0-42CA-A91B-5CFC5ADB7D13}" srcOrd="0" destOrd="0" presId="urn:microsoft.com/office/officeart/2005/8/layout/hierarchy1"/>
    <dgm:cxn modelId="{F098DD75-F807-4FD8-B6DD-53C456B4CA7D}" type="presParOf" srcId="{9DFCC4CE-08D0-42CA-A91B-5CFC5ADB7D13}" destId="{44B5D5E0-A18A-4059-97DD-8B114B526555}" srcOrd="0" destOrd="0" presId="urn:microsoft.com/office/officeart/2005/8/layout/hierarchy1"/>
    <dgm:cxn modelId="{84919E23-FFDE-410A-98EA-71864BB477F3}" type="presParOf" srcId="{9DFCC4CE-08D0-42CA-A91B-5CFC5ADB7D13}" destId="{3DCD7D5B-8DEA-44D4-9F3B-4AC71D2FC692}" srcOrd="1" destOrd="0" presId="urn:microsoft.com/office/officeart/2005/8/layout/hierarchy1"/>
    <dgm:cxn modelId="{387F9CE5-D015-4C89-9A6E-4403F371C222}" type="presParOf" srcId="{0E017D71-499E-4D73-9ECB-3FD635DEE623}" destId="{8450795A-BAEE-4D17-BCBB-DD3CE3DD536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68D04B-D5CE-46D1-AC1B-70139D277113}"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97877864-FFEC-4D4C-A534-D06AB1CA8E3F}">
      <dgm:prSet/>
      <dgm:spPr/>
      <dgm:t>
        <a:bodyPr/>
        <a:lstStyle/>
        <a:p>
          <a:pPr>
            <a:lnSpc>
              <a:spcPct val="100000"/>
            </a:lnSpc>
          </a:pPr>
          <a:r>
            <a:rPr lang="el-GR" b="0" i="0" dirty="0">
              <a:latin typeface="Calibri" panose="020F0502020204030204" pitchFamily="34" charset="0"/>
              <a:cs typeface="Calibri" panose="020F0502020204030204" pitchFamily="34" charset="0"/>
            </a:rPr>
            <a:t>Προσδιορισμός των ιδιοτήτων και των χαρακτηριστικών που θέλετε να παρατηρήσετε στα αποτελέσματα των μαθητών.</a:t>
          </a:r>
          <a:endParaRPr lang="en-US" dirty="0">
            <a:latin typeface="Calibri" panose="020F0502020204030204" pitchFamily="34" charset="0"/>
            <a:cs typeface="Calibri" panose="020F0502020204030204" pitchFamily="34" charset="0"/>
          </a:endParaRPr>
        </a:p>
      </dgm:t>
    </dgm:pt>
    <dgm:pt modelId="{0BA2A505-5EEA-49A6-8411-F7735E399883}" type="parTrans" cxnId="{6ADF11F9-F8A0-44B4-802E-A08292A38907}">
      <dgm:prSet/>
      <dgm:spPr/>
      <dgm:t>
        <a:bodyPr/>
        <a:lstStyle/>
        <a:p>
          <a:endParaRPr lang="en-US"/>
        </a:p>
      </dgm:t>
    </dgm:pt>
    <dgm:pt modelId="{462BDDBF-5F4F-4FA8-B83B-66705625F0FD}" type="sibTrans" cxnId="{6ADF11F9-F8A0-44B4-802E-A08292A38907}">
      <dgm:prSet/>
      <dgm:spPr/>
      <dgm:t>
        <a:bodyPr/>
        <a:lstStyle/>
        <a:p>
          <a:endParaRPr lang="en-US"/>
        </a:p>
      </dgm:t>
    </dgm:pt>
    <dgm:pt modelId="{4A97BF28-7ACE-4E91-A3CB-3077E15FFE1E}">
      <dgm:prSet/>
      <dgm:spPr/>
      <dgm:t>
        <a:bodyPr/>
        <a:lstStyle/>
        <a:p>
          <a:pPr>
            <a:lnSpc>
              <a:spcPct val="100000"/>
            </a:lnSpc>
          </a:pPr>
          <a:r>
            <a:rPr lang="el-GR" b="0" i="0" dirty="0">
              <a:latin typeface="Calibri" panose="020F0502020204030204" pitchFamily="34" charset="0"/>
              <a:cs typeface="Calibri" panose="020F0502020204030204" pitchFamily="34" charset="0"/>
            </a:rPr>
            <a:t>Ορίστε τους μαθησιακούς στόχους περιγραφικά. </a:t>
          </a:r>
          <a:endParaRPr lang="el-GR" dirty="0">
            <a:latin typeface="Calibri" panose="020F0502020204030204" pitchFamily="34" charset="0"/>
            <a:cs typeface="Calibri" panose="020F0502020204030204" pitchFamily="34" charset="0"/>
          </a:endParaRPr>
        </a:p>
      </dgm:t>
    </dgm:pt>
    <dgm:pt modelId="{5A44D927-FE8B-4B7D-A387-DAEA5086456B}" type="parTrans" cxnId="{6C8BAB88-207A-46E4-AF9B-31161292E6D6}">
      <dgm:prSet/>
      <dgm:spPr/>
      <dgm:t>
        <a:bodyPr/>
        <a:lstStyle/>
        <a:p>
          <a:endParaRPr lang="el-GR"/>
        </a:p>
      </dgm:t>
    </dgm:pt>
    <dgm:pt modelId="{3EB402B6-6B4C-40D5-8178-194FADCEB14B}" type="sibTrans" cxnId="{6C8BAB88-207A-46E4-AF9B-31161292E6D6}">
      <dgm:prSet/>
      <dgm:spPr/>
      <dgm:t>
        <a:bodyPr/>
        <a:lstStyle/>
        <a:p>
          <a:endParaRPr lang="el-GR"/>
        </a:p>
      </dgm:t>
    </dgm:pt>
    <dgm:pt modelId="{3588A5A3-0BEA-4ED2-AD6B-64D696824FB2}">
      <dgm:prSet/>
      <dgm:spPr/>
      <dgm:t>
        <a:bodyPr/>
        <a:lstStyle/>
        <a:p>
          <a:pPr>
            <a:lnSpc>
              <a:spcPct val="100000"/>
            </a:lnSpc>
          </a:pPr>
          <a:r>
            <a:rPr lang="el-GR" b="0" i="0" dirty="0">
              <a:latin typeface="Calibri" panose="020F0502020204030204" pitchFamily="34" charset="0"/>
              <a:cs typeface="Calibri" panose="020F0502020204030204" pitchFamily="34" charset="0"/>
            </a:rPr>
            <a:t>Αποφασίστε την κλίμακα του πλέγματος, υπάρχουν πιο πολύπλοκα πλέγματα, με 5 κλίμακες μέτρησης, αλλά και σχέδια με 4 ή ακόμη και 3 κλίμακες διαβάθμισης. </a:t>
          </a:r>
          <a:endParaRPr lang="en-US" dirty="0">
            <a:latin typeface="Calibri" panose="020F0502020204030204" pitchFamily="34" charset="0"/>
            <a:cs typeface="Calibri" panose="020F0502020204030204" pitchFamily="34" charset="0"/>
          </a:endParaRPr>
        </a:p>
      </dgm:t>
    </dgm:pt>
    <dgm:pt modelId="{CE09852D-7A08-41D4-A317-81B941F661BF}" type="parTrans" cxnId="{80A52A6B-E04B-4BD0-A27B-A20C9510D141}">
      <dgm:prSet/>
      <dgm:spPr/>
      <dgm:t>
        <a:bodyPr/>
        <a:lstStyle/>
        <a:p>
          <a:endParaRPr lang="el-GR"/>
        </a:p>
      </dgm:t>
    </dgm:pt>
    <dgm:pt modelId="{4A681050-C8C1-4FD4-A29B-380993DFB770}" type="sibTrans" cxnId="{80A52A6B-E04B-4BD0-A27B-A20C9510D141}">
      <dgm:prSet/>
      <dgm:spPr/>
      <dgm:t>
        <a:bodyPr/>
        <a:lstStyle/>
        <a:p>
          <a:endParaRPr lang="el-GR"/>
        </a:p>
      </dgm:t>
    </dgm:pt>
    <dgm:pt modelId="{34D029E8-43AE-4D2F-8F10-316DB284974E}" type="pres">
      <dgm:prSet presAssocID="{5068D04B-D5CE-46D1-AC1B-70139D277113}" presName="root" presStyleCnt="0">
        <dgm:presLayoutVars>
          <dgm:dir/>
          <dgm:resizeHandles val="exact"/>
        </dgm:presLayoutVars>
      </dgm:prSet>
      <dgm:spPr/>
    </dgm:pt>
    <dgm:pt modelId="{46399393-A37E-4F55-B013-E4D599F8B984}" type="pres">
      <dgm:prSet presAssocID="{97877864-FFEC-4D4C-A534-D06AB1CA8E3F}" presName="compNode" presStyleCnt="0"/>
      <dgm:spPr/>
    </dgm:pt>
    <dgm:pt modelId="{063326D4-5AA0-47B6-9A1C-F47935284456}" type="pres">
      <dgm:prSet presAssocID="{97877864-FFEC-4D4C-A534-D06AB1CA8E3F}" presName="bgRect" presStyleLbl="bgShp" presStyleIdx="0" presStyleCnt="3"/>
      <dgm:spPr/>
    </dgm:pt>
    <dgm:pt modelId="{E1AC5D6A-BBAD-4CA8-B4B7-FB84F7B663CC}" type="pres">
      <dgm:prSet presAssocID="{97877864-FFEC-4D4C-A534-D06AB1CA8E3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Zoom In"/>
        </a:ext>
      </dgm:extLst>
    </dgm:pt>
    <dgm:pt modelId="{2675FB7E-1C1A-46BF-B0D0-466EFC0A6AAA}" type="pres">
      <dgm:prSet presAssocID="{97877864-FFEC-4D4C-A534-D06AB1CA8E3F}" presName="spaceRect" presStyleCnt="0"/>
      <dgm:spPr/>
    </dgm:pt>
    <dgm:pt modelId="{8B6CF4AE-2842-4EE8-B78E-FDFF3D1F6B34}" type="pres">
      <dgm:prSet presAssocID="{97877864-FFEC-4D4C-A534-D06AB1CA8E3F}" presName="parTx" presStyleLbl="revTx" presStyleIdx="0" presStyleCnt="3">
        <dgm:presLayoutVars>
          <dgm:chMax val="0"/>
          <dgm:chPref val="0"/>
        </dgm:presLayoutVars>
      </dgm:prSet>
      <dgm:spPr/>
    </dgm:pt>
    <dgm:pt modelId="{52BEFE0E-DCEE-429E-94C9-9D1A23050230}" type="pres">
      <dgm:prSet presAssocID="{462BDDBF-5F4F-4FA8-B83B-66705625F0FD}" presName="sibTrans" presStyleCnt="0"/>
      <dgm:spPr/>
    </dgm:pt>
    <dgm:pt modelId="{2F74A824-B346-4DF5-9060-7BAC16289E6C}" type="pres">
      <dgm:prSet presAssocID="{4A97BF28-7ACE-4E91-A3CB-3077E15FFE1E}" presName="compNode" presStyleCnt="0"/>
      <dgm:spPr/>
    </dgm:pt>
    <dgm:pt modelId="{8A5E3EA0-B40C-4028-B3AF-AA6593D536BA}" type="pres">
      <dgm:prSet presAssocID="{4A97BF28-7ACE-4E91-A3CB-3077E15FFE1E}" presName="bgRect" presStyleLbl="bgShp" presStyleIdx="1" presStyleCnt="3"/>
      <dgm:spPr/>
    </dgm:pt>
    <dgm:pt modelId="{5068A39B-73A4-4D84-A4A7-73020DFB5E99}" type="pres">
      <dgm:prSet presAssocID="{4A97BF28-7ACE-4E91-A3CB-3077E15FFE1E}"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mark with solid fill"/>
        </a:ext>
      </dgm:extLst>
    </dgm:pt>
    <dgm:pt modelId="{0BBF0843-DB87-483B-A83D-87E8FE127689}" type="pres">
      <dgm:prSet presAssocID="{4A97BF28-7ACE-4E91-A3CB-3077E15FFE1E}" presName="spaceRect" presStyleCnt="0"/>
      <dgm:spPr/>
    </dgm:pt>
    <dgm:pt modelId="{EF676881-B94A-45E6-876C-1FB19C9615D8}" type="pres">
      <dgm:prSet presAssocID="{4A97BF28-7ACE-4E91-A3CB-3077E15FFE1E}" presName="parTx" presStyleLbl="revTx" presStyleIdx="1" presStyleCnt="3">
        <dgm:presLayoutVars>
          <dgm:chMax val="0"/>
          <dgm:chPref val="0"/>
        </dgm:presLayoutVars>
      </dgm:prSet>
      <dgm:spPr/>
    </dgm:pt>
    <dgm:pt modelId="{114C8FB4-6C40-4F71-B9C9-A21718804792}" type="pres">
      <dgm:prSet presAssocID="{3EB402B6-6B4C-40D5-8178-194FADCEB14B}" presName="sibTrans" presStyleCnt="0"/>
      <dgm:spPr/>
    </dgm:pt>
    <dgm:pt modelId="{610DB5B2-DEA3-4C8E-98CB-DEDD90636294}" type="pres">
      <dgm:prSet presAssocID="{3588A5A3-0BEA-4ED2-AD6B-64D696824FB2}" presName="compNode" presStyleCnt="0"/>
      <dgm:spPr/>
    </dgm:pt>
    <dgm:pt modelId="{809A3517-3962-4F88-B4FC-26FF1E66FAA7}" type="pres">
      <dgm:prSet presAssocID="{3588A5A3-0BEA-4ED2-AD6B-64D696824FB2}" presName="bgRect" presStyleLbl="bgShp" presStyleIdx="2" presStyleCnt="3"/>
      <dgm:spPr/>
    </dgm:pt>
    <dgm:pt modelId="{F1A54B1F-D19B-4A9A-8CB8-292BA958844D}" type="pres">
      <dgm:prSet presAssocID="{3588A5A3-0BEA-4ED2-AD6B-64D696824F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rawing Compass"/>
        </a:ext>
      </dgm:extLst>
    </dgm:pt>
    <dgm:pt modelId="{B94C270B-61B8-43A5-9C81-78A0B49F6123}" type="pres">
      <dgm:prSet presAssocID="{3588A5A3-0BEA-4ED2-AD6B-64D696824FB2}" presName="spaceRect" presStyleCnt="0"/>
      <dgm:spPr/>
    </dgm:pt>
    <dgm:pt modelId="{06164D11-CADE-4787-8FC3-0F08C0BFD95C}" type="pres">
      <dgm:prSet presAssocID="{3588A5A3-0BEA-4ED2-AD6B-64D696824FB2}" presName="parTx" presStyleLbl="revTx" presStyleIdx="2" presStyleCnt="3">
        <dgm:presLayoutVars>
          <dgm:chMax val="0"/>
          <dgm:chPref val="0"/>
        </dgm:presLayoutVars>
      </dgm:prSet>
      <dgm:spPr/>
    </dgm:pt>
  </dgm:ptLst>
  <dgm:cxnLst>
    <dgm:cxn modelId="{E41CC107-6CCA-41A8-81E2-21C404DBDEAD}" type="presOf" srcId="{3588A5A3-0BEA-4ED2-AD6B-64D696824FB2}" destId="{06164D11-CADE-4787-8FC3-0F08C0BFD95C}" srcOrd="0" destOrd="0" presId="urn:microsoft.com/office/officeart/2018/2/layout/IconVerticalSolidList"/>
    <dgm:cxn modelId="{50B88F62-07D9-40E6-92BE-F573DD54DEAA}" type="presOf" srcId="{4A97BF28-7ACE-4E91-A3CB-3077E15FFE1E}" destId="{EF676881-B94A-45E6-876C-1FB19C9615D8}" srcOrd="0" destOrd="0" presId="urn:microsoft.com/office/officeart/2018/2/layout/IconVerticalSolidList"/>
    <dgm:cxn modelId="{80A52A6B-E04B-4BD0-A27B-A20C9510D141}" srcId="{5068D04B-D5CE-46D1-AC1B-70139D277113}" destId="{3588A5A3-0BEA-4ED2-AD6B-64D696824FB2}" srcOrd="2" destOrd="0" parTransId="{CE09852D-7A08-41D4-A317-81B941F661BF}" sibTransId="{4A681050-C8C1-4FD4-A29B-380993DFB770}"/>
    <dgm:cxn modelId="{93E4D24F-C308-4F02-BDB3-CD5FE6A13162}" type="presOf" srcId="{97877864-FFEC-4D4C-A534-D06AB1CA8E3F}" destId="{8B6CF4AE-2842-4EE8-B78E-FDFF3D1F6B34}" srcOrd="0" destOrd="0" presId="urn:microsoft.com/office/officeart/2018/2/layout/IconVerticalSolidList"/>
    <dgm:cxn modelId="{9EDCF17F-5005-41CC-AE6A-55C2EB3AC349}" type="presOf" srcId="{5068D04B-D5CE-46D1-AC1B-70139D277113}" destId="{34D029E8-43AE-4D2F-8F10-316DB284974E}" srcOrd="0" destOrd="0" presId="urn:microsoft.com/office/officeart/2018/2/layout/IconVerticalSolidList"/>
    <dgm:cxn modelId="{6C8BAB88-207A-46E4-AF9B-31161292E6D6}" srcId="{5068D04B-D5CE-46D1-AC1B-70139D277113}" destId="{4A97BF28-7ACE-4E91-A3CB-3077E15FFE1E}" srcOrd="1" destOrd="0" parTransId="{5A44D927-FE8B-4B7D-A387-DAEA5086456B}" sibTransId="{3EB402B6-6B4C-40D5-8178-194FADCEB14B}"/>
    <dgm:cxn modelId="{6ADF11F9-F8A0-44B4-802E-A08292A38907}" srcId="{5068D04B-D5CE-46D1-AC1B-70139D277113}" destId="{97877864-FFEC-4D4C-A534-D06AB1CA8E3F}" srcOrd="0" destOrd="0" parTransId="{0BA2A505-5EEA-49A6-8411-F7735E399883}" sibTransId="{462BDDBF-5F4F-4FA8-B83B-66705625F0FD}"/>
    <dgm:cxn modelId="{E961B30E-7757-4554-A7F4-4CDF8F340808}" type="presParOf" srcId="{34D029E8-43AE-4D2F-8F10-316DB284974E}" destId="{46399393-A37E-4F55-B013-E4D599F8B984}" srcOrd="0" destOrd="0" presId="urn:microsoft.com/office/officeart/2018/2/layout/IconVerticalSolidList"/>
    <dgm:cxn modelId="{462C713A-4E48-4466-BDEA-DC9E5FEAE34D}" type="presParOf" srcId="{46399393-A37E-4F55-B013-E4D599F8B984}" destId="{063326D4-5AA0-47B6-9A1C-F47935284456}" srcOrd="0" destOrd="0" presId="urn:microsoft.com/office/officeart/2018/2/layout/IconVerticalSolidList"/>
    <dgm:cxn modelId="{DEB89CD2-4ACC-459E-ADA5-C5FFF4076634}" type="presParOf" srcId="{46399393-A37E-4F55-B013-E4D599F8B984}" destId="{E1AC5D6A-BBAD-4CA8-B4B7-FB84F7B663CC}" srcOrd="1" destOrd="0" presId="urn:microsoft.com/office/officeart/2018/2/layout/IconVerticalSolidList"/>
    <dgm:cxn modelId="{5528F146-1959-424A-9FDD-A1F47B140D9B}" type="presParOf" srcId="{46399393-A37E-4F55-B013-E4D599F8B984}" destId="{2675FB7E-1C1A-46BF-B0D0-466EFC0A6AAA}" srcOrd="2" destOrd="0" presId="urn:microsoft.com/office/officeart/2018/2/layout/IconVerticalSolidList"/>
    <dgm:cxn modelId="{C03E9E76-ED7A-4622-BAB2-C8C16B11C734}" type="presParOf" srcId="{46399393-A37E-4F55-B013-E4D599F8B984}" destId="{8B6CF4AE-2842-4EE8-B78E-FDFF3D1F6B34}" srcOrd="3" destOrd="0" presId="urn:microsoft.com/office/officeart/2018/2/layout/IconVerticalSolidList"/>
    <dgm:cxn modelId="{C1DD8487-5F52-4507-8A31-6C11C5B1FEB7}" type="presParOf" srcId="{34D029E8-43AE-4D2F-8F10-316DB284974E}" destId="{52BEFE0E-DCEE-429E-94C9-9D1A23050230}" srcOrd="1" destOrd="0" presId="urn:microsoft.com/office/officeart/2018/2/layout/IconVerticalSolidList"/>
    <dgm:cxn modelId="{3E05BE45-2680-4B81-B639-4C81890DACA0}" type="presParOf" srcId="{34D029E8-43AE-4D2F-8F10-316DB284974E}" destId="{2F74A824-B346-4DF5-9060-7BAC16289E6C}" srcOrd="2" destOrd="0" presId="urn:microsoft.com/office/officeart/2018/2/layout/IconVerticalSolidList"/>
    <dgm:cxn modelId="{2CD618F1-2515-4058-A72A-E33860EF61E2}" type="presParOf" srcId="{2F74A824-B346-4DF5-9060-7BAC16289E6C}" destId="{8A5E3EA0-B40C-4028-B3AF-AA6593D536BA}" srcOrd="0" destOrd="0" presId="urn:microsoft.com/office/officeart/2018/2/layout/IconVerticalSolidList"/>
    <dgm:cxn modelId="{0D8249F3-4279-48CE-8C5E-ADAFA99FF941}" type="presParOf" srcId="{2F74A824-B346-4DF5-9060-7BAC16289E6C}" destId="{5068A39B-73A4-4D84-A4A7-73020DFB5E99}" srcOrd="1" destOrd="0" presId="urn:microsoft.com/office/officeart/2018/2/layout/IconVerticalSolidList"/>
    <dgm:cxn modelId="{9483107B-2B35-4565-AB89-934583A7D6ED}" type="presParOf" srcId="{2F74A824-B346-4DF5-9060-7BAC16289E6C}" destId="{0BBF0843-DB87-483B-A83D-87E8FE127689}" srcOrd="2" destOrd="0" presId="urn:microsoft.com/office/officeart/2018/2/layout/IconVerticalSolidList"/>
    <dgm:cxn modelId="{7C7C9966-F070-4CF2-8A8A-FBE7D2D492F1}" type="presParOf" srcId="{2F74A824-B346-4DF5-9060-7BAC16289E6C}" destId="{EF676881-B94A-45E6-876C-1FB19C9615D8}" srcOrd="3" destOrd="0" presId="urn:microsoft.com/office/officeart/2018/2/layout/IconVerticalSolidList"/>
    <dgm:cxn modelId="{BED4B9F1-1C46-4D8F-8181-04BF17FBF387}" type="presParOf" srcId="{34D029E8-43AE-4D2F-8F10-316DB284974E}" destId="{114C8FB4-6C40-4F71-B9C9-A21718804792}" srcOrd="3" destOrd="0" presId="urn:microsoft.com/office/officeart/2018/2/layout/IconVerticalSolidList"/>
    <dgm:cxn modelId="{3BE0F883-D842-4F7D-A105-960794B5A791}" type="presParOf" srcId="{34D029E8-43AE-4D2F-8F10-316DB284974E}" destId="{610DB5B2-DEA3-4C8E-98CB-DEDD90636294}" srcOrd="4" destOrd="0" presId="urn:microsoft.com/office/officeart/2018/2/layout/IconVerticalSolidList"/>
    <dgm:cxn modelId="{FD27A98C-CF42-4786-BBEA-0524BE046F1A}" type="presParOf" srcId="{610DB5B2-DEA3-4C8E-98CB-DEDD90636294}" destId="{809A3517-3962-4F88-B4FC-26FF1E66FAA7}" srcOrd="0" destOrd="0" presId="urn:microsoft.com/office/officeart/2018/2/layout/IconVerticalSolidList"/>
    <dgm:cxn modelId="{60807D99-FA81-4293-BE12-5A0B8719F259}" type="presParOf" srcId="{610DB5B2-DEA3-4C8E-98CB-DEDD90636294}" destId="{F1A54B1F-D19B-4A9A-8CB8-292BA958844D}" srcOrd="1" destOrd="0" presId="urn:microsoft.com/office/officeart/2018/2/layout/IconVerticalSolidList"/>
    <dgm:cxn modelId="{0AAB61CF-A601-429C-A573-D84B5B8EE936}" type="presParOf" srcId="{610DB5B2-DEA3-4C8E-98CB-DEDD90636294}" destId="{B94C270B-61B8-43A5-9C81-78A0B49F6123}" srcOrd="2" destOrd="0" presId="urn:microsoft.com/office/officeart/2018/2/layout/IconVerticalSolidList"/>
    <dgm:cxn modelId="{06915FF4-202C-4219-8DF5-36B0B03D6CC3}" type="presParOf" srcId="{610DB5B2-DEA3-4C8E-98CB-DEDD90636294}" destId="{06164D11-CADE-4787-8FC3-0F08C0BFD9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C36590-85A3-4B25-940D-F0C18336CBC8}" type="doc">
      <dgm:prSet loTypeId="urn:microsoft.com/office/officeart/2005/8/layout/rings+Icon" loCatId="relationship" qsTypeId="urn:microsoft.com/office/officeart/2005/8/quickstyle/simple5" qsCatId="simple" csTypeId="urn:microsoft.com/office/officeart/2005/8/colors/accent5_3" csCatId="accent5" phldr="1"/>
      <dgm:spPr/>
    </dgm:pt>
    <dgm:pt modelId="{DCC480E6-CA9D-4824-BDB6-18EA7154692D}">
      <dgm:prSet phldrT="[Text]"/>
      <dgm:spPr/>
      <dgm:t>
        <a:bodyPr/>
        <a:lstStyle/>
        <a:p>
          <a:r>
            <a:rPr lang="el-GR" dirty="0">
              <a:latin typeface="Calibri" panose="020F0502020204030204" pitchFamily="34" charset="0"/>
              <a:cs typeface="Calibri" panose="020F0502020204030204" pitchFamily="34" charset="0"/>
            </a:rPr>
            <a:t>Δικαιοσύνη</a:t>
          </a:r>
        </a:p>
      </dgm:t>
    </dgm:pt>
    <dgm:pt modelId="{EAC0A9AC-0A3B-4E83-A792-2AE411C91972}" type="parTrans" cxnId="{665EB207-485C-42EC-BE3B-D74049C1CB9F}">
      <dgm:prSet/>
      <dgm:spPr/>
      <dgm:t>
        <a:bodyPr/>
        <a:lstStyle/>
        <a:p>
          <a:endParaRPr lang="el-GR"/>
        </a:p>
      </dgm:t>
    </dgm:pt>
    <dgm:pt modelId="{4D7B13D6-B0B4-4FB2-BD3F-DA189EDE6A9A}" type="sibTrans" cxnId="{665EB207-485C-42EC-BE3B-D74049C1CB9F}">
      <dgm:prSet/>
      <dgm:spPr/>
      <dgm:t>
        <a:bodyPr/>
        <a:lstStyle/>
        <a:p>
          <a:endParaRPr lang="el-GR"/>
        </a:p>
      </dgm:t>
    </dgm:pt>
    <dgm:pt modelId="{55F41636-2E4B-4E84-926C-E5517C94A5DA}">
      <dgm:prSet phldrT="[Text]"/>
      <dgm:spPr/>
      <dgm:t>
        <a:bodyPr/>
        <a:lstStyle/>
        <a:p>
          <a:r>
            <a:rPr lang="el-GR" dirty="0">
              <a:latin typeface="Calibri" panose="020F0502020204030204" pitchFamily="34" charset="0"/>
              <a:cs typeface="Calibri" panose="020F0502020204030204" pitchFamily="34" charset="0"/>
            </a:rPr>
            <a:t>Στοιχεία που σχετίζονται με το κριτήριο</a:t>
          </a:r>
        </a:p>
      </dgm:t>
    </dgm:pt>
    <dgm:pt modelId="{A2D569F5-BD8C-4D90-9E12-B5BF8DB940FC}" type="parTrans" cxnId="{06989662-E7F1-4545-85F0-C0F754C774F6}">
      <dgm:prSet/>
      <dgm:spPr/>
      <dgm:t>
        <a:bodyPr/>
        <a:lstStyle/>
        <a:p>
          <a:endParaRPr lang="el-GR"/>
        </a:p>
      </dgm:t>
    </dgm:pt>
    <dgm:pt modelId="{090DC954-104E-439E-AFEB-04B6D2E7EF0B}" type="sibTrans" cxnId="{06989662-E7F1-4545-85F0-C0F754C774F6}">
      <dgm:prSet/>
      <dgm:spPr/>
      <dgm:t>
        <a:bodyPr/>
        <a:lstStyle/>
        <a:p>
          <a:endParaRPr lang="el-GR"/>
        </a:p>
      </dgm:t>
    </dgm:pt>
    <dgm:pt modelId="{93F70B1A-A492-4A20-92D4-58B833317F58}">
      <dgm:prSet phldrT="[Text]"/>
      <dgm:spPr/>
      <dgm:t>
        <a:bodyPr/>
        <a:lstStyle/>
        <a:p>
          <a:r>
            <a:rPr lang="el-GR" dirty="0">
              <a:latin typeface="Calibri" panose="020F0502020204030204" pitchFamily="34" charset="0"/>
              <a:cs typeface="Calibri" panose="020F0502020204030204" pitchFamily="34" charset="0"/>
            </a:rPr>
            <a:t>Στοιχεία που σχετίζονται με τη δομή</a:t>
          </a:r>
        </a:p>
      </dgm:t>
    </dgm:pt>
    <dgm:pt modelId="{5CCD6260-8D92-4764-9851-4ED5762ABA65}" type="parTrans" cxnId="{999D25C7-A7D6-4B38-B1FD-88D8F30AD837}">
      <dgm:prSet/>
      <dgm:spPr/>
      <dgm:t>
        <a:bodyPr/>
        <a:lstStyle/>
        <a:p>
          <a:endParaRPr lang="el-GR"/>
        </a:p>
      </dgm:t>
    </dgm:pt>
    <dgm:pt modelId="{55DCEF79-418C-4E81-B075-A4FE79C7DACA}" type="sibTrans" cxnId="{999D25C7-A7D6-4B38-B1FD-88D8F30AD837}">
      <dgm:prSet/>
      <dgm:spPr/>
      <dgm:t>
        <a:bodyPr/>
        <a:lstStyle/>
        <a:p>
          <a:endParaRPr lang="el-GR"/>
        </a:p>
      </dgm:t>
    </dgm:pt>
    <dgm:pt modelId="{F578ED0D-561F-4119-A126-17DC6F3B2129}" type="pres">
      <dgm:prSet presAssocID="{BEC36590-85A3-4B25-940D-F0C18336CBC8}" presName="Name0" presStyleCnt="0">
        <dgm:presLayoutVars>
          <dgm:chMax val="7"/>
          <dgm:dir/>
          <dgm:resizeHandles val="exact"/>
        </dgm:presLayoutVars>
      </dgm:prSet>
      <dgm:spPr/>
    </dgm:pt>
    <dgm:pt modelId="{EC8CE2CB-2322-44A8-9DE8-D6AE90B35F71}" type="pres">
      <dgm:prSet presAssocID="{BEC36590-85A3-4B25-940D-F0C18336CBC8}" presName="ellipse1" presStyleLbl="vennNode1" presStyleIdx="0" presStyleCnt="3">
        <dgm:presLayoutVars>
          <dgm:bulletEnabled val="1"/>
        </dgm:presLayoutVars>
      </dgm:prSet>
      <dgm:spPr/>
    </dgm:pt>
    <dgm:pt modelId="{6C414B61-B026-410A-B559-1E0D0742E0A3}" type="pres">
      <dgm:prSet presAssocID="{BEC36590-85A3-4B25-940D-F0C18336CBC8}" presName="ellipse2" presStyleLbl="vennNode1" presStyleIdx="1" presStyleCnt="3">
        <dgm:presLayoutVars>
          <dgm:bulletEnabled val="1"/>
        </dgm:presLayoutVars>
      </dgm:prSet>
      <dgm:spPr/>
    </dgm:pt>
    <dgm:pt modelId="{95E6063A-CF66-485E-A4B6-43D3A29461CC}" type="pres">
      <dgm:prSet presAssocID="{BEC36590-85A3-4B25-940D-F0C18336CBC8}" presName="ellipse3" presStyleLbl="vennNode1" presStyleIdx="2" presStyleCnt="3">
        <dgm:presLayoutVars>
          <dgm:bulletEnabled val="1"/>
        </dgm:presLayoutVars>
      </dgm:prSet>
      <dgm:spPr/>
    </dgm:pt>
  </dgm:ptLst>
  <dgm:cxnLst>
    <dgm:cxn modelId="{665EB207-485C-42EC-BE3B-D74049C1CB9F}" srcId="{BEC36590-85A3-4B25-940D-F0C18336CBC8}" destId="{DCC480E6-CA9D-4824-BDB6-18EA7154692D}" srcOrd="0" destOrd="0" parTransId="{EAC0A9AC-0A3B-4E83-A792-2AE411C91972}" sibTransId="{4D7B13D6-B0B4-4FB2-BD3F-DA189EDE6A9A}"/>
    <dgm:cxn modelId="{8698A60B-0323-4E94-BFFA-023F9053725C}" type="presOf" srcId="{BEC36590-85A3-4B25-940D-F0C18336CBC8}" destId="{F578ED0D-561F-4119-A126-17DC6F3B2129}" srcOrd="0" destOrd="0" presId="urn:microsoft.com/office/officeart/2005/8/layout/rings+Icon"/>
    <dgm:cxn modelId="{06989662-E7F1-4545-85F0-C0F754C774F6}" srcId="{BEC36590-85A3-4B25-940D-F0C18336CBC8}" destId="{55F41636-2E4B-4E84-926C-E5517C94A5DA}" srcOrd="1" destOrd="0" parTransId="{A2D569F5-BD8C-4D90-9E12-B5BF8DB940FC}" sibTransId="{090DC954-104E-439E-AFEB-04B6D2E7EF0B}"/>
    <dgm:cxn modelId="{B3A8824B-8FC2-43CC-8AC4-7D22A9393A45}" type="presOf" srcId="{93F70B1A-A492-4A20-92D4-58B833317F58}" destId="{95E6063A-CF66-485E-A4B6-43D3A29461CC}" srcOrd="0" destOrd="0" presId="urn:microsoft.com/office/officeart/2005/8/layout/rings+Icon"/>
    <dgm:cxn modelId="{70292D93-E3CD-453B-8C50-6D4733674E69}" type="presOf" srcId="{55F41636-2E4B-4E84-926C-E5517C94A5DA}" destId="{6C414B61-B026-410A-B559-1E0D0742E0A3}" srcOrd="0" destOrd="0" presId="urn:microsoft.com/office/officeart/2005/8/layout/rings+Icon"/>
    <dgm:cxn modelId="{999D25C7-A7D6-4B38-B1FD-88D8F30AD837}" srcId="{BEC36590-85A3-4B25-940D-F0C18336CBC8}" destId="{93F70B1A-A492-4A20-92D4-58B833317F58}" srcOrd="2" destOrd="0" parTransId="{5CCD6260-8D92-4764-9851-4ED5762ABA65}" sibTransId="{55DCEF79-418C-4E81-B075-A4FE79C7DACA}"/>
    <dgm:cxn modelId="{DEB0D5F5-F75E-45E0-AA4D-F63F73CAAA36}" type="presOf" srcId="{DCC480E6-CA9D-4824-BDB6-18EA7154692D}" destId="{EC8CE2CB-2322-44A8-9DE8-D6AE90B35F71}" srcOrd="0" destOrd="0" presId="urn:microsoft.com/office/officeart/2005/8/layout/rings+Icon"/>
    <dgm:cxn modelId="{754D9D3F-96D2-4C41-B340-536A67ABD2CE}" type="presParOf" srcId="{F578ED0D-561F-4119-A126-17DC6F3B2129}" destId="{EC8CE2CB-2322-44A8-9DE8-D6AE90B35F71}" srcOrd="0" destOrd="0" presId="urn:microsoft.com/office/officeart/2005/8/layout/rings+Icon"/>
    <dgm:cxn modelId="{84A034CE-9F8E-478C-A5C3-7D5C5C2BD876}" type="presParOf" srcId="{F578ED0D-561F-4119-A126-17DC6F3B2129}" destId="{6C414B61-B026-410A-B559-1E0D0742E0A3}" srcOrd="1" destOrd="0" presId="urn:microsoft.com/office/officeart/2005/8/layout/rings+Icon"/>
    <dgm:cxn modelId="{DE4F7C01-C57B-4F42-88C5-A4658454DE0E}" type="presParOf" srcId="{F578ED0D-561F-4119-A126-17DC6F3B2129}" destId="{95E6063A-CF66-485E-A4B6-43D3A29461C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C36590-85A3-4B25-940D-F0C18336CBC8}" type="doc">
      <dgm:prSet loTypeId="urn:microsoft.com/office/officeart/2005/8/layout/rings+Icon" loCatId="relationship" qsTypeId="urn:microsoft.com/office/officeart/2005/8/quickstyle/simple5" qsCatId="simple" csTypeId="urn:microsoft.com/office/officeart/2005/8/colors/accent5_3" csCatId="accent5" phldr="1"/>
      <dgm:spPr/>
    </dgm:pt>
    <dgm:pt modelId="{DCC480E6-CA9D-4824-BDB6-18EA7154692D}">
      <dgm:prSet phldrT="[Text]"/>
      <dgm:spPr/>
      <dgm:t>
        <a:bodyPr/>
        <a:lstStyle/>
        <a:p>
          <a:r>
            <a:rPr lang="el-GR" dirty="0" err="1">
              <a:latin typeface="Calibri" panose="020F0502020204030204" pitchFamily="34" charset="0"/>
              <a:cs typeface="Calibri" panose="020F0502020204030204" pitchFamily="34" charset="0"/>
            </a:rPr>
            <a:t>Διακιοσύνη</a:t>
          </a:r>
          <a:endParaRPr lang="en-US" dirty="0">
            <a:latin typeface="Calibri" panose="020F0502020204030204" pitchFamily="34" charset="0"/>
            <a:cs typeface="Calibri" panose="020F0502020204030204" pitchFamily="34" charset="0"/>
          </a:endParaRPr>
        </a:p>
      </dgm:t>
    </dgm:pt>
    <dgm:pt modelId="{EAC0A9AC-0A3B-4E83-A792-2AE411C91972}" type="parTrans" cxnId="{665EB207-485C-42EC-BE3B-D74049C1CB9F}">
      <dgm:prSet/>
      <dgm:spPr/>
      <dgm:t>
        <a:bodyPr/>
        <a:lstStyle/>
        <a:p>
          <a:endParaRPr lang="el-GR"/>
        </a:p>
      </dgm:t>
    </dgm:pt>
    <dgm:pt modelId="{4D7B13D6-B0B4-4FB2-BD3F-DA189EDE6A9A}" type="sibTrans" cxnId="{665EB207-485C-42EC-BE3B-D74049C1CB9F}">
      <dgm:prSet/>
      <dgm:spPr/>
      <dgm:t>
        <a:bodyPr/>
        <a:lstStyle/>
        <a:p>
          <a:endParaRPr lang="el-GR"/>
        </a:p>
      </dgm:t>
    </dgm:pt>
    <dgm:pt modelId="{55F41636-2E4B-4E84-926C-E5517C94A5DA}">
      <dgm:prSet phldrT="[Text]"/>
      <dgm:spPr/>
      <dgm:t>
        <a:bodyPr/>
        <a:lstStyle/>
        <a:p>
          <a:r>
            <a:rPr lang="el-GR" dirty="0">
              <a:latin typeface="Calibri" panose="020F0502020204030204" pitchFamily="34" charset="0"/>
              <a:cs typeface="Calibri" panose="020F0502020204030204" pitchFamily="34" charset="0"/>
            </a:rPr>
            <a:t>Στοιχεία που σχετίζονται με το κριτήριο</a:t>
          </a:r>
        </a:p>
      </dgm:t>
    </dgm:pt>
    <dgm:pt modelId="{A2D569F5-BD8C-4D90-9E12-B5BF8DB940FC}" type="parTrans" cxnId="{06989662-E7F1-4545-85F0-C0F754C774F6}">
      <dgm:prSet/>
      <dgm:spPr/>
      <dgm:t>
        <a:bodyPr/>
        <a:lstStyle/>
        <a:p>
          <a:endParaRPr lang="el-GR"/>
        </a:p>
      </dgm:t>
    </dgm:pt>
    <dgm:pt modelId="{090DC954-104E-439E-AFEB-04B6D2E7EF0B}" type="sibTrans" cxnId="{06989662-E7F1-4545-85F0-C0F754C774F6}">
      <dgm:prSet/>
      <dgm:spPr/>
      <dgm:t>
        <a:bodyPr/>
        <a:lstStyle/>
        <a:p>
          <a:endParaRPr lang="el-GR"/>
        </a:p>
      </dgm:t>
    </dgm:pt>
    <dgm:pt modelId="{93F70B1A-A492-4A20-92D4-58B833317F58}">
      <dgm:prSet phldrT="[Text]"/>
      <dgm:spPr/>
      <dgm:t>
        <a:bodyPr/>
        <a:lstStyle/>
        <a:p>
          <a:r>
            <a:rPr lang="el-GR" dirty="0">
              <a:latin typeface="Calibri" panose="020F0502020204030204" pitchFamily="34" charset="0"/>
              <a:cs typeface="Calibri" panose="020F0502020204030204" pitchFamily="34" charset="0"/>
            </a:rPr>
            <a:t>Στοιχεία που σχετίζονται με τη δομή</a:t>
          </a:r>
        </a:p>
      </dgm:t>
    </dgm:pt>
    <dgm:pt modelId="{5CCD6260-8D92-4764-9851-4ED5762ABA65}" type="parTrans" cxnId="{999D25C7-A7D6-4B38-B1FD-88D8F30AD837}">
      <dgm:prSet/>
      <dgm:spPr/>
      <dgm:t>
        <a:bodyPr/>
        <a:lstStyle/>
        <a:p>
          <a:endParaRPr lang="el-GR"/>
        </a:p>
      </dgm:t>
    </dgm:pt>
    <dgm:pt modelId="{55DCEF79-418C-4E81-B075-A4FE79C7DACA}" type="sibTrans" cxnId="{999D25C7-A7D6-4B38-B1FD-88D8F30AD837}">
      <dgm:prSet/>
      <dgm:spPr/>
      <dgm:t>
        <a:bodyPr/>
        <a:lstStyle/>
        <a:p>
          <a:endParaRPr lang="el-GR"/>
        </a:p>
      </dgm:t>
    </dgm:pt>
    <dgm:pt modelId="{F578ED0D-561F-4119-A126-17DC6F3B2129}" type="pres">
      <dgm:prSet presAssocID="{BEC36590-85A3-4B25-940D-F0C18336CBC8}" presName="Name0" presStyleCnt="0">
        <dgm:presLayoutVars>
          <dgm:chMax val="7"/>
          <dgm:dir/>
          <dgm:resizeHandles val="exact"/>
        </dgm:presLayoutVars>
      </dgm:prSet>
      <dgm:spPr/>
    </dgm:pt>
    <dgm:pt modelId="{EC8CE2CB-2322-44A8-9DE8-D6AE90B35F71}" type="pres">
      <dgm:prSet presAssocID="{BEC36590-85A3-4B25-940D-F0C18336CBC8}" presName="ellipse1" presStyleLbl="vennNode1" presStyleIdx="0" presStyleCnt="3">
        <dgm:presLayoutVars>
          <dgm:bulletEnabled val="1"/>
        </dgm:presLayoutVars>
      </dgm:prSet>
      <dgm:spPr/>
    </dgm:pt>
    <dgm:pt modelId="{6C414B61-B026-410A-B559-1E0D0742E0A3}" type="pres">
      <dgm:prSet presAssocID="{BEC36590-85A3-4B25-940D-F0C18336CBC8}" presName="ellipse2" presStyleLbl="vennNode1" presStyleIdx="1" presStyleCnt="3">
        <dgm:presLayoutVars>
          <dgm:bulletEnabled val="1"/>
        </dgm:presLayoutVars>
      </dgm:prSet>
      <dgm:spPr/>
    </dgm:pt>
    <dgm:pt modelId="{95E6063A-CF66-485E-A4B6-43D3A29461CC}" type="pres">
      <dgm:prSet presAssocID="{BEC36590-85A3-4B25-940D-F0C18336CBC8}" presName="ellipse3" presStyleLbl="vennNode1" presStyleIdx="2" presStyleCnt="3">
        <dgm:presLayoutVars>
          <dgm:bulletEnabled val="1"/>
        </dgm:presLayoutVars>
      </dgm:prSet>
      <dgm:spPr/>
    </dgm:pt>
  </dgm:ptLst>
  <dgm:cxnLst>
    <dgm:cxn modelId="{665EB207-485C-42EC-BE3B-D74049C1CB9F}" srcId="{BEC36590-85A3-4B25-940D-F0C18336CBC8}" destId="{DCC480E6-CA9D-4824-BDB6-18EA7154692D}" srcOrd="0" destOrd="0" parTransId="{EAC0A9AC-0A3B-4E83-A792-2AE411C91972}" sibTransId="{4D7B13D6-B0B4-4FB2-BD3F-DA189EDE6A9A}"/>
    <dgm:cxn modelId="{8698A60B-0323-4E94-BFFA-023F9053725C}" type="presOf" srcId="{BEC36590-85A3-4B25-940D-F0C18336CBC8}" destId="{F578ED0D-561F-4119-A126-17DC6F3B2129}" srcOrd="0" destOrd="0" presId="urn:microsoft.com/office/officeart/2005/8/layout/rings+Icon"/>
    <dgm:cxn modelId="{06989662-E7F1-4545-85F0-C0F754C774F6}" srcId="{BEC36590-85A3-4B25-940D-F0C18336CBC8}" destId="{55F41636-2E4B-4E84-926C-E5517C94A5DA}" srcOrd="1" destOrd="0" parTransId="{A2D569F5-BD8C-4D90-9E12-B5BF8DB940FC}" sibTransId="{090DC954-104E-439E-AFEB-04B6D2E7EF0B}"/>
    <dgm:cxn modelId="{B3A8824B-8FC2-43CC-8AC4-7D22A9393A45}" type="presOf" srcId="{93F70B1A-A492-4A20-92D4-58B833317F58}" destId="{95E6063A-CF66-485E-A4B6-43D3A29461CC}" srcOrd="0" destOrd="0" presId="urn:microsoft.com/office/officeart/2005/8/layout/rings+Icon"/>
    <dgm:cxn modelId="{70292D93-E3CD-453B-8C50-6D4733674E69}" type="presOf" srcId="{55F41636-2E4B-4E84-926C-E5517C94A5DA}" destId="{6C414B61-B026-410A-B559-1E0D0742E0A3}" srcOrd="0" destOrd="0" presId="urn:microsoft.com/office/officeart/2005/8/layout/rings+Icon"/>
    <dgm:cxn modelId="{999D25C7-A7D6-4B38-B1FD-88D8F30AD837}" srcId="{BEC36590-85A3-4B25-940D-F0C18336CBC8}" destId="{93F70B1A-A492-4A20-92D4-58B833317F58}" srcOrd="2" destOrd="0" parTransId="{5CCD6260-8D92-4764-9851-4ED5762ABA65}" sibTransId="{55DCEF79-418C-4E81-B075-A4FE79C7DACA}"/>
    <dgm:cxn modelId="{DEB0D5F5-F75E-45E0-AA4D-F63F73CAAA36}" type="presOf" srcId="{DCC480E6-CA9D-4824-BDB6-18EA7154692D}" destId="{EC8CE2CB-2322-44A8-9DE8-D6AE90B35F71}" srcOrd="0" destOrd="0" presId="urn:microsoft.com/office/officeart/2005/8/layout/rings+Icon"/>
    <dgm:cxn modelId="{754D9D3F-96D2-4C41-B340-536A67ABD2CE}" type="presParOf" srcId="{F578ED0D-561F-4119-A126-17DC6F3B2129}" destId="{EC8CE2CB-2322-44A8-9DE8-D6AE90B35F71}" srcOrd="0" destOrd="0" presId="urn:microsoft.com/office/officeart/2005/8/layout/rings+Icon"/>
    <dgm:cxn modelId="{84A034CE-9F8E-478C-A5C3-7D5C5C2BD876}" type="presParOf" srcId="{F578ED0D-561F-4119-A126-17DC6F3B2129}" destId="{6C414B61-B026-410A-B559-1E0D0742E0A3}" srcOrd="1" destOrd="0" presId="urn:microsoft.com/office/officeart/2005/8/layout/rings+Icon"/>
    <dgm:cxn modelId="{DE4F7C01-C57B-4F42-88C5-A4658454DE0E}" type="presParOf" srcId="{F578ED0D-561F-4119-A126-17DC6F3B2129}" destId="{95E6063A-CF66-485E-A4B6-43D3A29461C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46118-FFC6-4656-8FA4-056F31531753}">
      <dsp:nvSpPr>
        <dsp:cNvPr id="0" name=""/>
        <dsp:cNvSpPr/>
      </dsp:nvSpPr>
      <dsp:spPr>
        <a:xfrm>
          <a:off x="0" y="21547"/>
          <a:ext cx="10832184" cy="1281698"/>
        </a:xfrm>
        <a:prstGeom prst="roundRect">
          <a:avLst/>
        </a:prstGeom>
        <a:solidFill>
          <a:srgbClr val="527F6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i="0" kern="1200" dirty="0"/>
            <a:t>Αυτό-αξιολόγηση</a:t>
          </a:r>
          <a:r>
            <a:rPr lang="en-US" sz="1900" b="0" i="0" kern="1200" dirty="0"/>
            <a:t>: </a:t>
          </a:r>
          <a:r>
            <a:rPr lang="el-GR" sz="1900" b="0" i="0" kern="1200" dirty="0"/>
            <a:t>Η αυτό-αξιολόγηση των μαθητών περιλαμβάνει την περιγραφή και την αξιολόγηση των διαδικασιών και των προϊόντων της μάθησής τους. Οι μαθητές αξιολογούν το έργο που παρήγαγαν και </a:t>
          </a:r>
          <a:r>
            <a:rPr lang="el-GR" sz="1900" b="0" i="0" kern="1200" dirty="0" err="1"/>
            <a:t>αναστοχάζονται</a:t>
          </a:r>
          <a:r>
            <a:rPr lang="el-GR" sz="1900" b="0" i="0" kern="1200" dirty="0"/>
            <a:t> σχετικά με τις διαδικασίες, τις ενέργειες και τις δραστηριότητες. </a:t>
          </a:r>
          <a:endParaRPr lang="el-GR" sz="1900" kern="1200" dirty="0"/>
        </a:p>
      </dsp:txBody>
      <dsp:txXfrm>
        <a:off x="62567" y="84114"/>
        <a:ext cx="10707050" cy="1156564"/>
      </dsp:txXfrm>
    </dsp:sp>
    <dsp:sp modelId="{22F165CC-5201-431A-8097-80BA59B1A7DB}">
      <dsp:nvSpPr>
        <dsp:cNvPr id="0" name=""/>
        <dsp:cNvSpPr/>
      </dsp:nvSpPr>
      <dsp:spPr>
        <a:xfrm>
          <a:off x="0" y="1357965"/>
          <a:ext cx="10832184" cy="1281698"/>
        </a:xfrm>
        <a:prstGeom prst="round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i="0" kern="1200" dirty="0"/>
            <a:t>Ρουμπρίκες</a:t>
          </a:r>
          <a:r>
            <a:rPr lang="en-US" sz="1900" b="0" i="0" kern="1200" dirty="0"/>
            <a:t>: </a:t>
          </a:r>
          <a:r>
            <a:rPr lang="el-GR" sz="1900" b="0" i="0" kern="1200" dirty="0"/>
            <a:t>Η ρουμπρίκα είναι ένα είδος εργαλείου οδηγού βαθμολόγησης που χρησιμοποιείται για την αξιολόγηση συγκεκριμένων στοιχείων και προσδοκιών μάθησης, είτε πρόκειται για μια μεμονωμένη εργασία είτε για μια ενότητα. </a:t>
          </a:r>
          <a:endParaRPr lang="el-GR" sz="1900" kern="1200" dirty="0"/>
        </a:p>
      </dsp:txBody>
      <dsp:txXfrm>
        <a:off x="62567" y="1420532"/>
        <a:ext cx="10707050" cy="1156564"/>
      </dsp:txXfrm>
    </dsp:sp>
    <dsp:sp modelId="{C583305D-E2A8-4AC6-8C74-E4CD5EC42C46}">
      <dsp:nvSpPr>
        <dsp:cNvPr id="0" name=""/>
        <dsp:cNvSpPr/>
      </dsp:nvSpPr>
      <dsp:spPr>
        <a:xfrm>
          <a:off x="0" y="2694384"/>
          <a:ext cx="10832184" cy="1281698"/>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l-GR" sz="1900" b="1" i="0" kern="1200" dirty="0"/>
            <a:t>Αξιολόγηση δεξιοτήτων</a:t>
          </a:r>
          <a:r>
            <a:rPr lang="en-US" sz="1900" b="0" i="0" kern="1200" dirty="0"/>
            <a:t>: </a:t>
          </a:r>
          <a:r>
            <a:rPr lang="el-GR" sz="1900" b="0" i="0" kern="1200" dirty="0"/>
            <a:t>Είναι μια προσέγγιση που χρησιμοποιείται για την αξιολόγηση δεξιοτήτων, γνώσεων και ικανοτήτων των μαθητών, που σχετίζονται με ένα συγκεκριμένο μαθησιακό στόχο. Αυτός ο τύπος αξιολόγησης επικεντρώνεται στην πραγματική απόδοση ενός ατόμου και όχι στην απλή θεωρητική γνώση. </a:t>
          </a:r>
          <a:endParaRPr lang="el-GR" sz="1900" kern="1200" dirty="0"/>
        </a:p>
      </dsp:txBody>
      <dsp:txXfrm>
        <a:off x="62567" y="2756951"/>
        <a:ext cx="10707050" cy="1156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A998A-65EC-42F6-8A4F-52844D16AC31}">
      <dsp:nvSpPr>
        <dsp:cNvPr id="0" name=""/>
        <dsp:cNvSpPr/>
      </dsp:nvSpPr>
      <dsp:spPr>
        <a:xfrm>
          <a:off x="0" y="2651043"/>
          <a:ext cx="9786796" cy="870131"/>
        </a:xfrm>
        <a:prstGeom prst="rect">
          <a:avLst/>
        </a:prstGeom>
        <a:solidFill>
          <a:schemeClr val="accent5">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dirty="0"/>
            <a:t>Η αξιολόγηση των μαθητών/-</a:t>
          </a:r>
          <a:r>
            <a:rPr lang="el-GR" sz="1600" b="0" i="0" kern="1200" dirty="0" err="1"/>
            <a:t>ριών</a:t>
          </a:r>
          <a:r>
            <a:rPr lang="el-GR" sz="1600" b="0" i="0" kern="1200" dirty="0"/>
            <a:t> επιδιώκει τον προσδιορισμό του τρέχοντος μαθησιακού τους επιπέδου, των παραγόντων που επηρεάζουν την πρόοδό τους και, τέλος, των δυνατοτήτων και των δεξιοτήτων τους προκειμένου να εξελιχθούν συγκεκριμένα. </a:t>
          </a:r>
          <a:endParaRPr lang="en-US" sz="1600" kern="1200" dirty="0"/>
        </a:p>
      </dsp:txBody>
      <dsp:txXfrm>
        <a:off x="0" y="2651043"/>
        <a:ext cx="9786796" cy="870131"/>
      </dsp:txXfrm>
    </dsp:sp>
    <dsp:sp modelId="{6B90247B-2732-4166-A801-1FE94E997395}">
      <dsp:nvSpPr>
        <dsp:cNvPr id="0" name=""/>
        <dsp:cNvSpPr/>
      </dsp:nvSpPr>
      <dsp:spPr>
        <a:xfrm rot="10800000">
          <a:off x="0" y="1325832"/>
          <a:ext cx="9786796" cy="1338262"/>
        </a:xfrm>
        <a:prstGeom prst="upArrowCallout">
          <a:avLst/>
        </a:prstGeom>
        <a:solidFill>
          <a:srgbClr val="527F6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dirty="0"/>
            <a:t>Η προώθηση της διδασκαλίας απαιτεί αξιολόγηση τόσο των μαθητών/-</a:t>
          </a:r>
          <a:r>
            <a:rPr lang="el-GR" sz="1600" b="0" i="0" kern="1200" dirty="0" err="1"/>
            <a:t>ριών</a:t>
          </a:r>
          <a:r>
            <a:rPr lang="el-GR" sz="1600" b="0" i="0" kern="1200" dirty="0"/>
            <a:t> όσο και των εκπαιδευτικών. </a:t>
          </a:r>
          <a:endParaRPr lang="en-US" sz="1600" kern="1200" dirty="0"/>
        </a:p>
      </dsp:txBody>
      <dsp:txXfrm rot="10800000">
        <a:off x="0" y="1325832"/>
        <a:ext cx="9786796" cy="869562"/>
      </dsp:txXfrm>
    </dsp:sp>
    <dsp:sp modelId="{580730CD-ACB3-4EA0-8ACE-438055FFC7E4}">
      <dsp:nvSpPr>
        <dsp:cNvPr id="0" name=""/>
        <dsp:cNvSpPr/>
      </dsp:nvSpPr>
      <dsp:spPr>
        <a:xfrm rot="10800000">
          <a:off x="0" y="622"/>
          <a:ext cx="9786796" cy="1338262"/>
        </a:xfrm>
        <a:prstGeom prst="upArrowCallout">
          <a:avLst/>
        </a:prstGeom>
        <a:solidFill>
          <a:schemeClr val="accent4">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0" i="0" kern="1200" dirty="0"/>
            <a:t>Ο πιο πολύτιμος στόχος της αξιολόγησης στην εκπαίδευση είναι η προώθηση και ενίσχυση της διδασκαλίας και της διαδικασίας μάθησης.</a:t>
          </a:r>
          <a:endParaRPr lang="en-US" sz="1600" kern="1200" dirty="0"/>
        </a:p>
      </dsp:txBody>
      <dsp:txXfrm rot="10800000">
        <a:off x="0" y="622"/>
        <a:ext cx="9786796" cy="869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124ED-F783-48D0-A7B9-E041BCBCE171}">
      <dsp:nvSpPr>
        <dsp:cNvPr id="0" name=""/>
        <dsp:cNvSpPr/>
      </dsp:nvSpPr>
      <dsp:spPr>
        <a:xfrm>
          <a:off x="-208811" y="-252998"/>
          <a:ext cx="4505585" cy="286104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AC60C2-F41D-4D95-B250-E3E39AA93626}">
      <dsp:nvSpPr>
        <dsp:cNvPr id="0" name=""/>
        <dsp:cNvSpPr/>
      </dsp:nvSpPr>
      <dsp:spPr>
        <a:xfrm>
          <a:off x="291808" y="222590"/>
          <a:ext cx="4505585" cy="2861046"/>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Η αξιολόγηση από ομότιμους/-</a:t>
          </a:r>
          <a:r>
            <a:rPr lang="el-GR" sz="1900" kern="1200" dirty="0" err="1"/>
            <a:t>ες</a:t>
          </a:r>
          <a:r>
            <a:rPr lang="el-GR" sz="1900" kern="1200" dirty="0"/>
            <a:t> αναφέρεται στη μέθοδο αξιολόγησης κατά την οποία μια ομάδα ατόμων (τουλάχιστον 2) βαθμολογούν ο ένας την άλλη. Η αξιολόγηση από ομότιμους βοηθά τους/τις μαθητές/-</a:t>
          </a:r>
          <a:r>
            <a:rPr lang="el-GR" sz="1900" kern="1200" dirty="0" err="1"/>
            <a:t>ριες</a:t>
          </a:r>
          <a:r>
            <a:rPr lang="el-GR" sz="1900" kern="1200" dirty="0"/>
            <a:t> να είναι υπεύθυνοι/-</a:t>
          </a:r>
          <a:r>
            <a:rPr lang="el-GR" sz="1900" kern="1200" dirty="0" err="1"/>
            <a:t>ες</a:t>
          </a:r>
          <a:r>
            <a:rPr lang="el-GR" sz="1900" kern="1200" dirty="0"/>
            <a:t> και να αποκτήσουν εικόνα για τα κριτήρια που καθορίζουν την πρόοδο της μάθησης. </a:t>
          </a:r>
          <a:endParaRPr lang="en-US" sz="1900" kern="1200" dirty="0"/>
        </a:p>
      </dsp:txBody>
      <dsp:txXfrm>
        <a:off x="375605" y="306387"/>
        <a:ext cx="4337991" cy="2693452"/>
      </dsp:txXfrm>
    </dsp:sp>
    <dsp:sp modelId="{4CCE24D7-C2AF-4948-B7F6-80CF271551E1}">
      <dsp:nvSpPr>
        <dsp:cNvPr id="0" name=""/>
        <dsp:cNvSpPr/>
      </dsp:nvSpPr>
      <dsp:spPr>
        <a:xfrm>
          <a:off x="5509393" y="272575"/>
          <a:ext cx="4505585" cy="2861046"/>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ACEEF-3120-4063-B123-2C33AE533929}">
      <dsp:nvSpPr>
        <dsp:cNvPr id="0" name=""/>
        <dsp:cNvSpPr/>
      </dsp:nvSpPr>
      <dsp:spPr>
        <a:xfrm>
          <a:off x="6010014" y="748165"/>
          <a:ext cx="4505585" cy="2861046"/>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kern="1200" dirty="0"/>
            <a:t>Η συν-αξιολόγηση ή συνεργατική αξιολόγηση είναι μια μέθοδος αξιολόγησης στην οποία συμμετέχουν τόσο οι εκπαιδευτικοί/-</a:t>
          </a:r>
          <a:r>
            <a:rPr lang="el-GR" sz="1900" kern="1200" dirty="0" err="1"/>
            <a:t>ές</a:t>
          </a:r>
          <a:r>
            <a:rPr lang="el-GR" sz="1900" kern="1200" dirty="0"/>
            <a:t> όσο και οι μαθητές/-</a:t>
          </a:r>
          <a:r>
            <a:rPr lang="el-GR" sz="1900" kern="1200" dirty="0" err="1"/>
            <a:t>ριες</a:t>
          </a:r>
          <a:r>
            <a:rPr lang="el-GR" sz="1900" kern="1200" dirty="0"/>
            <a:t>. Δεν είναι απαραίτητο ο/η μαθητής/-</a:t>
          </a:r>
          <a:r>
            <a:rPr lang="el-GR" sz="1900" kern="1200" dirty="0" err="1"/>
            <a:t>ρια</a:t>
          </a:r>
          <a:r>
            <a:rPr lang="el-GR" sz="1900" kern="1200" dirty="0"/>
            <a:t> να αξιολογεί τον εαυτό του, αλλά κυρίως να συμμετέχει στη διαδικασία, φτάνοντας σε μια κοινή λογική με τον/την εκπαιδευτικό.</a:t>
          </a:r>
          <a:endParaRPr lang="en-US" sz="1900" kern="1200" dirty="0"/>
        </a:p>
      </dsp:txBody>
      <dsp:txXfrm>
        <a:off x="6093811" y="831962"/>
        <a:ext cx="4337991" cy="26934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6E741-D390-4311-BF59-555676B83818}">
      <dsp:nvSpPr>
        <dsp:cNvPr id="0" name=""/>
        <dsp:cNvSpPr/>
      </dsp:nvSpPr>
      <dsp:spPr>
        <a:xfrm>
          <a:off x="0" y="1081170"/>
          <a:ext cx="2957512" cy="1878020"/>
        </a:xfrm>
        <a:prstGeom prst="roundRect">
          <a:avLst>
            <a:gd name="adj" fmla="val 10000"/>
          </a:avLst>
        </a:prstGeom>
        <a:solidFill>
          <a:schemeClr val="accent6">
            <a:lumMod val="40000"/>
            <a:lumOff val="6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4679AF7-67B3-4A5E-A30A-0484FFA6CC78}">
      <dsp:nvSpPr>
        <dsp:cNvPr id="0" name=""/>
        <dsp:cNvSpPr/>
      </dsp:nvSpPr>
      <dsp:spPr>
        <a:xfrm>
          <a:off x="328612" y="1393352"/>
          <a:ext cx="2957512" cy="1878020"/>
        </a:xfrm>
        <a:prstGeom prst="roundRect">
          <a:avLst>
            <a:gd name="adj" fmla="val 10000"/>
          </a:avLst>
        </a:prstGeom>
        <a:solidFill>
          <a:schemeClr val="lt1">
            <a:alpha val="90000"/>
            <a:hueOff val="0"/>
            <a:satOff val="0"/>
            <a:lumOff val="0"/>
            <a:alphaOff val="0"/>
          </a:schemeClr>
        </a:solidFill>
        <a:ln w="9525" cap="flat" cmpd="sng" algn="ctr">
          <a:solidFill>
            <a:schemeClr val="accent6">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dirty="0"/>
            <a:t>Οι δεξιότητες είναι «γνωστικές διαθέσεις συγκεκριμένου πλαισίου» που διαφέρουν από κατασκευές όπως η «νοημοσύνη» ή η «διανοητική ανάπτυξη». </a:t>
          </a:r>
          <a:endParaRPr lang="en-US" sz="1200" kern="1200" dirty="0"/>
        </a:p>
      </dsp:txBody>
      <dsp:txXfrm>
        <a:off x="383617" y="1448357"/>
        <a:ext cx="2847502" cy="1768010"/>
      </dsp:txXfrm>
    </dsp:sp>
    <dsp:sp modelId="{3AD8F47A-44C6-4EA8-BA78-0AA06F19BCD5}">
      <dsp:nvSpPr>
        <dsp:cNvPr id="0" name=""/>
        <dsp:cNvSpPr/>
      </dsp:nvSpPr>
      <dsp:spPr>
        <a:xfrm>
          <a:off x="3614737" y="1081170"/>
          <a:ext cx="2957512" cy="1878020"/>
        </a:xfrm>
        <a:prstGeom prst="roundRect">
          <a:avLst>
            <a:gd name="adj" fmla="val 10000"/>
          </a:avLst>
        </a:prstGeom>
        <a:solidFill>
          <a:schemeClr val="accent6">
            <a:lumMod val="40000"/>
            <a:lumOff val="60000"/>
          </a:schemeClr>
        </a:solidFill>
        <a:ln>
          <a:solidFill>
            <a:schemeClr val="accent6">
              <a:lumMod val="7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F5A199-0619-4EF3-9D32-1641DC493B02}">
      <dsp:nvSpPr>
        <dsp:cNvPr id="0" name=""/>
        <dsp:cNvSpPr/>
      </dsp:nvSpPr>
      <dsp:spPr>
        <a:xfrm>
          <a:off x="3943350" y="1393352"/>
          <a:ext cx="2957512" cy="18780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dirty="0"/>
            <a:t>Οι δεξιότητες αναφέρονται στην ικανότητα ενός ατόμου να προωθήσει ένα σύνολο συγκεκριμένων προκλήσεων σε συγκεκριμένες καταστάσεις σε συγκεκριμένους τομείς, όπου η νοημοσύνη σχετίζεται με ένα σύνολο δεξιοτήτων ή/και νοητικών ικανοτήτων και στάσεων που μπορούν να χρησιμοποιηθούν για την επίλυση και την αντιμετώπιση των προκλήσεων. </a:t>
          </a:r>
          <a:endParaRPr lang="en-US" sz="1200" kern="1200" dirty="0"/>
        </a:p>
      </dsp:txBody>
      <dsp:txXfrm>
        <a:off x="3998355" y="1448357"/>
        <a:ext cx="2847502" cy="1768010"/>
      </dsp:txXfrm>
    </dsp:sp>
    <dsp:sp modelId="{44B5D5E0-A18A-4059-97DD-8B114B526555}">
      <dsp:nvSpPr>
        <dsp:cNvPr id="0" name=""/>
        <dsp:cNvSpPr/>
      </dsp:nvSpPr>
      <dsp:spPr>
        <a:xfrm>
          <a:off x="7229475" y="1081170"/>
          <a:ext cx="2957512" cy="1878020"/>
        </a:xfrm>
        <a:prstGeom prst="roundRect">
          <a:avLst>
            <a:gd name="adj" fmla="val 10000"/>
          </a:avLst>
        </a:prstGeom>
        <a:solidFill>
          <a:schemeClr val="accent6">
            <a:lumMod val="40000"/>
            <a:lumOff val="60000"/>
          </a:schemeClr>
        </a:solidFill>
        <a:ln>
          <a:solidFill>
            <a:schemeClr val="accent6">
              <a:lumMod val="75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CD7D5B-8DEA-44D4-9F3B-4AC71D2FC692}">
      <dsp:nvSpPr>
        <dsp:cNvPr id="0" name=""/>
        <dsp:cNvSpPr/>
      </dsp:nvSpPr>
      <dsp:spPr>
        <a:xfrm>
          <a:off x="7558087" y="1393352"/>
          <a:ext cx="2957512" cy="18780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0" i="0" kern="1200" dirty="0"/>
            <a:t>Σύμφωνα με τον ΟΟΣΑ, ο ορισμός των ικανοτήτων συνάδει με τον τρόπο με τον οποίο χρησιμοποιείται ο όρος «ικανότητα» σε διεθνείς μελέτες αξιολόγησης μεγάλης κλίμακας, όπως η PISA ή η PIRLS. </a:t>
          </a:r>
          <a:endParaRPr lang="en-US" sz="1200" kern="1200" dirty="0"/>
        </a:p>
      </dsp:txBody>
      <dsp:txXfrm>
        <a:off x="7613092" y="1448357"/>
        <a:ext cx="2847502" cy="17680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326D4-5AA0-47B6-9A1C-F47935284456}">
      <dsp:nvSpPr>
        <dsp:cNvPr id="0" name=""/>
        <dsp:cNvSpPr/>
      </dsp:nvSpPr>
      <dsp:spPr>
        <a:xfrm>
          <a:off x="0" y="476"/>
          <a:ext cx="10199586" cy="111430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C5D6A-BBAD-4CA8-B4B7-FB84F7B663CC}">
      <dsp:nvSpPr>
        <dsp:cNvPr id="0" name=""/>
        <dsp:cNvSpPr/>
      </dsp:nvSpPr>
      <dsp:spPr>
        <a:xfrm>
          <a:off x="337077" y="251194"/>
          <a:ext cx="612867" cy="6128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6CF4AE-2842-4EE8-B78E-FDFF3D1F6B34}">
      <dsp:nvSpPr>
        <dsp:cNvPr id="0" name=""/>
        <dsp:cNvSpPr/>
      </dsp:nvSpPr>
      <dsp:spPr>
        <a:xfrm>
          <a:off x="1287021" y="476"/>
          <a:ext cx="8912564" cy="111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31" tIns="117931" rIns="117931" bIns="117931" numCol="1" spcCol="1270" anchor="ctr" anchorCtr="0">
          <a:noAutofit/>
        </a:bodyPr>
        <a:lstStyle/>
        <a:p>
          <a:pPr marL="0" lvl="0" indent="0" algn="l" defTabSz="889000">
            <a:lnSpc>
              <a:spcPct val="100000"/>
            </a:lnSpc>
            <a:spcBef>
              <a:spcPct val="0"/>
            </a:spcBef>
            <a:spcAft>
              <a:spcPct val="35000"/>
            </a:spcAft>
            <a:buNone/>
          </a:pPr>
          <a:r>
            <a:rPr lang="el-GR" sz="2000" b="0" i="0" kern="1200" dirty="0">
              <a:latin typeface="Calibri" panose="020F0502020204030204" pitchFamily="34" charset="0"/>
              <a:cs typeface="Calibri" panose="020F0502020204030204" pitchFamily="34" charset="0"/>
            </a:rPr>
            <a:t>Προσδιορισμός των ιδιοτήτων και των χαρακτηριστικών που θέλετε να παρατηρήσετε στα αποτελέσματα των μαθητών.</a:t>
          </a:r>
          <a:endParaRPr lang="en-US" sz="2000" kern="1200" dirty="0">
            <a:latin typeface="Calibri" panose="020F0502020204030204" pitchFamily="34" charset="0"/>
            <a:cs typeface="Calibri" panose="020F0502020204030204" pitchFamily="34" charset="0"/>
          </a:endParaRPr>
        </a:p>
      </dsp:txBody>
      <dsp:txXfrm>
        <a:off x="1287021" y="476"/>
        <a:ext cx="8912564" cy="1114304"/>
      </dsp:txXfrm>
    </dsp:sp>
    <dsp:sp modelId="{8A5E3EA0-B40C-4028-B3AF-AA6593D536BA}">
      <dsp:nvSpPr>
        <dsp:cNvPr id="0" name=""/>
        <dsp:cNvSpPr/>
      </dsp:nvSpPr>
      <dsp:spPr>
        <a:xfrm>
          <a:off x="0" y="1393357"/>
          <a:ext cx="10199586" cy="111430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8A39B-73A4-4D84-A4A7-73020DFB5E99}">
      <dsp:nvSpPr>
        <dsp:cNvPr id="0" name=""/>
        <dsp:cNvSpPr/>
      </dsp:nvSpPr>
      <dsp:spPr>
        <a:xfrm>
          <a:off x="337077" y="1644075"/>
          <a:ext cx="612867" cy="61286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676881-B94A-45E6-876C-1FB19C9615D8}">
      <dsp:nvSpPr>
        <dsp:cNvPr id="0" name=""/>
        <dsp:cNvSpPr/>
      </dsp:nvSpPr>
      <dsp:spPr>
        <a:xfrm>
          <a:off x="1287021" y="1393357"/>
          <a:ext cx="8912564" cy="111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31" tIns="117931" rIns="117931" bIns="117931" numCol="1" spcCol="1270" anchor="ctr" anchorCtr="0">
          <a:noAutofit/>
        </a:bodyPr>
        <a:lstStyle/>
        <a:p>
          <a:pPr marL="0" lvl="0" indent="0" algn="l" defTabSz="889000">
            <a:lnSpc>
              <a:spcPct val="100000"/>
            </a:lnSpc>
            <a:spcBef>
              <a:spcPct val="0"/>
            </a:spcBef>
            <a:spcAft>
              <a:spcPct val="35000"/>
            </a:spcAft>
            <a:buNone/>
          </a:pPr>
          <a:r>
            <a:rPr lang="el-GR" sz="2000" b="0" i="0" kern="1200" dirty="0">
              <a:latin typeface="Calibri" panose="020F0502020204030204" pitchFamily="34" charset="0"/>
              <a:cs typeface="Calibri" panose="020F0502020204030204" pitchFamily="34" charset="0"/>
            </a:rPr>
            <a:t>Ορίστε τους μαθησιακούς στόχους περιγραφικά. </a:t>
          </a:r>
          <a:endParaRPr lang="el-GR" sz="2000" kern="1200" dirty="0">
            <a:latin typeface="Calibri" panose="020F0502020204030204" pitchFamily="34" charset="0"/>
            <a:cs typeface="Calibri" panose="020F0502020204030204" pitchFamily="34" charset="0"/>
          </a:endParaRPr>
        </a:p>
      </dsp:txBody>
      <dsp:txXfrm>
        <a:off x="1287021" y="1393357"/>
        <a:ext cx="8912564" cy="1114304"/>
      </dsp:txXfrm>
    </dsp:sp>
    <dsp:sp modelId="{809A3517-3962-4F88-B4FC-26FF1E66FAA7}">
      <dsp:nvSpPr>
        <dsp:cNvPr id="0" name=""/>
        <dsp:cNvSpPr/>
      </dsp:nvSpPr>
      <dsp:spPr>
        <a:xfrm>
          <a:off x="0" y="2786238"/>
          <a:ext cx="10199586" cy="111430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54B1F-D19B-4A9A-8CB8-292BA958844D}">
      <dsp:nvSpPr>
        <dsp:cNvPr id="0" name=""/>
        <dsp:cNvSpPr/>
      </dsp:nvSpPr>
      <dsp:spPr>
        <a:xfrm>
          <a:off x="337077" y="3036956"/>
          <a:ext cx="612867" cy="6128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164D11-CADE-4787-8FC3-0F08C0BFD95C}">
      <dsp:nvSpPr>
        <dsp:cNvPr id="0" name=""/>
        <dsp:cNvSpPr/>
      </dsp:nvSpPr>
      <dsp:spPr>
        <a:xfrm>
          <a:off x="1287021" y="2786238"/>
          <a:ext cx="8912564" cy="1114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931" tIns="117931" rIns="117931" bIns="117931" numCol="1" spcCol="1270" anchor="ctr" anchorCtr="0">
          <a:noAutofit/>
        </a:bodyPr>
        <a:lstStyle/>
        <a:p>
          <a:pPr marL="0" lvl="0" indent="0" algn="l" defTabSz="889000">
            <a:lnSpc>
              <a:spcPct val="100000"/>
            </a:lnSpc>
            <a:spcBef>
              <a:spcPct val="0"/>
            </a:spcBef>
            <a:spcAft>
              <a:spcPct val="35000"/>
            </a:spcAft>
            <a:buNone/>
          </a:pPr>
          <a:r>
            <a:rPr lang="el-GR" sz="2000" b="0" i="0" kern="1200" dirty="0">
              <a:latin typeface="Calibri" panose="020F0502020204030204" pitchFamily="34" charset="0"/>
              <a:cs typeface="Calibri" panose="020F0502020204030204" pitchFamily="34" charset="0"/>
            </a:rPr>
            <a:t>Αποφασίστε την κλίμακα του πλέγματος, υπάρχουν πιο πολύπλοκα πλέγματα, με 5 κλίμακες μέτρησης, αλλά και σχέδια με 4 ή ακόμη και 3 κλίμακες διαβάθμισης. </a:t>
          </a:r>
          <a:endParaRPr lang="en-US" sz="2000" kern="1200" dirty="0">
            <a:latin typeface="Calibri" panose="020F0502020204030204" pitchFamily="34" charset="0"/>
            <a:cs typeface="Calibri" panose="020F0502020204030204" pitchFamily="34" charset="0"/>
          </a:endParaRPr>
        </a:p>
      </dsp:txBody>
      <dsp:txXfrm>
        <a:off x="1287021" y="2786238"/>
        <a:ext cx="8912564" cy="11143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CE2CB-2322-44A8-9DE8-D6AE90B35F71}">
      <dsp:nvSpPr>
        <dsp:cNvPr id="0" name=""/>
        <dsp:cNvSpPr/>
      </dsp:nvSpPr>
      <dsp:spPr>
        <a:xfrm>
          <a:off x="1073906" y="0"/>
          <a:ext cx="1668892" cy="1668869"/>
        </a:xfrm>
        <a:prstGeom prst="ellipse">
          <a:avLst/>
        </a:prstGeom>
        <a:gradFill rotWithShape="0">
          <a:gsLst>
            <a:gs pos="0">
              <a:schemeClr val="accent5">
                <a:shade val="80000"/>
                <a:alpha val="50000"/>
                <a:hueOff val="0"/>
                <a:satOff val="0"/>
                <a:lumOff val="0"/>
                <a:alphaOff val="0"/>
                <a:tint val="100000"/>
                <a:shade val="100000"/>
                <a:satMod val="130000"/>
              </a:schemeClr>
            </a:gs>
            <a:gs pos="100000">
              <a:schemeClr val="accent5">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Δικαιοσύνη</a:t>
          </a:r>
        </a:p>
      </dsp:txBody>
      <dsp:txXfrm>
        <a:off x="1318310" y="244400"/>
        <a:ext cx="1180084" cy="1180069"/>
      </dsp:txXfrm>
    </dsp:sp>
    <dsp:sp modelId="{6C414B61-B026-410A-B559-1E0D0742E0A3}">
      <dsp:nvSpPr>
        <dsp:cNvPr id="0" name=""/>
        <dsp:cNvSpPr/>
      </dsp:nvSpPr>
      <dsp:spPr>
        <a:xfrm>
          <a:off x="1932900" y="1113042"/>
          <a:ext cx="1668892" cy="1668869"/>
        </a:xfrm>
        <a:prstGeom prst="ellipse">
          <a:avLst/>
        </a:prstGeom>
        <a:gradFill rotWithShape="0">
          <a:gsLst>
            <a:gs pos="0">
              <a:schemeClr val="accent5">
                <a:shade val="80000"/>
                <a:alpha val="50000"/>
                <a:hueOff val="94590"/>
                <a:satOff val="1592"/>
                <a:lumOff val="11336"/>
                <a:alphaOff val="0"/>
                <a:tint val="100000"/>
                <a:shade val="100000"/>
                <a:satMod val="130000"/>
              </a:schemeClr>
            </a:gs>
            <a:gs pos="100000">
              <a:schemeClr val="accent5">
                <a:shade val="80000"/>
                <a:alpha val="50000"/>
                <a:hueOff val="94590"/>
                <a:satOff val="1592"/>
                <a:lumOff val="113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Στοιχεία που σχετίζονται με το κριτήριο</a:t>
          </a:r>
        </a:p>
      </dsp:txBody>
      <dsp:txXfrm>
        <a:off x="2177304" y="1357442"/>
        <a:ext cx="1180084" cy="1180069"/>
      </dsp:txXfrm>
    </dsp:sp>
    <dsp:sp modelId="{95E6063A-CF66-485E-A4B6-43D3A29461CC}">
      <dsp:nvSpPr>
        <dsp:cNvPr id="0" name=""/>
        <dsp:cNvSpPr/>
      </dsp:nvSpPr>
      <dsp:spPr>
        <a:xfrm>
          <a:off x="2790879" y="0"/>
          <a:ext cx="1668892" cy="1668869"/>
        </a:xfrm>
        <a:prstGeom prst="ellipse">
          <a:avLst/>
        </a:prstGeom>
        <a:gradFill rotWithShape="0">
          <a:gsLst>
            <a:gs pos="0">
              <a:schemeClr val="accent5">
                <a:shade val="80000"/>
                <a:alpha val="50000"/>
                <a:hueOff val="189181"/>
                <a:satOff val="3184"/>
                <a:lumOff val="22673"/>
                <a:alphaOff val="0"/>
                <a:tint val="100000"/>
                <a:shade val="100000"/>
                <a:satMod val="130000"/>
              </a:schemeClr>
            </a:gs>
            <a:gs pos="100000">
              <a:schemeClr val="accent5">
                <a:shade val="80000"/>
                <a:alpha val="50000"/>
                <a:hueOff val="189181"/>
                <a:satOff val="3184"/>
                <a:lumOff val="226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Calibri" panose="020F0502020204030204" pitchFamily="34" charset="0"/>
              <a:cs typeface="Calibri" panose="020F0502020204030204" pitchFamily="34" charset="0"/>
            </a:rPr>
            <a:t>Στοιχεία που σχετίζονται με τη δομή</a:t>
          </a:r>
        </a:p>
      </dsp:txBody>
      <dsp:txXfrm>
        <a:off x="3035283" y="244400"/>
        <a:ext cx="1180084" cy="11800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CE2CB-2322-44A8-9DE8-D6AE90B35F71}">
      <dsp:nvSpPr>
        <dsp:cNvPr id="0" name=""/>
        <dsp:cNvSpPr/>
      </dsp:nvSpPr>
      <dsp:spPr>
        <a:xfrm>
          <a:off x="657259" y="0"/>
          <a:ext cx="1279853" cy="1279835"/>
        </a:xfrm>
        <a:prstGeom prst="ellipse">
          <a:avLst/>
        </a:prstGeom>
        <a:gradFill rotWithShape="0">
          <a:gsLst>
            <a:gs pos="0">
              <a:schemeClr val="accent5">
                <a:shade val="80000"/>
                <a:alpha val="50000"/>
                <a:hueOff val="0"/>
                <a:satOff val="0"/>
                <a:lumOff val="0"/>
                <a:alphaOff val="0"/>
                <a:tint val="100000"/>
                <a:shade val="100000"/>
                <a:satMod val="130000"/>
              </a:schemeClr>
            </a:gs>
            <a:gs pos="100000">
              <a:schemeClr val="accent5">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err="1">
              <a:latin typeface="Calibri" panose="020F0502020204030204" pitchFamily="34" charset="0"/>
              <a:cs typeface="Calibri" panose="020F0502020204030204" pitchFamily="34" charset="0"/>
            </a:rPr>
            <a:t>Διακιοσύνη</a:t>
          </a:r>
          <a:endParaRPr lang="en-US" sz="1200" kern="1200" dirty="0">
            <a:latin typeface="Calibri" panose="020F0502020204030204" pitchFamily="34" charset="0"/>
            <a:cs typeface="Calibri" panose="020F0502020204030204" pitchFamily="34" charset="0"/>
          </a:endParaRPr>
        </a:p>
      </dsp:txBody>
      <dsp:txXfrm>
        <a:off x="844689" y="187427"/>
        <a:ext cx="904993" cy="904981"/>
      </dsp:txXfrm>
    </dsp:sp>
    <dsp:sp modelId="{6C414B61-B026-410A-B559-1E0D0742E0A3}">
      <dsp:nvSpPr>
        <dsp:cNvPr id="0" name=""/>
        <dsp:cNvSpPr/>
      </dsp:nvSpPr>
      <dsp:spPr>
        <a:xfrm>
          <a:off x="1316011" y="853578"/>
          <a:ext cx="1279853" cy="1279835"/>
        </a:xfrm>
        <a:prstGeom prst="ellipse">
          <a:avLst/>
        </a:prstGeom>
        <a:gradFill rotWithShape="0">
          <a:gsLst>
            <a:gs pos="0">
              <a:schemeClr val="accent5">
                <a:shade val="80000"/>
                <a:alpha val="50000"/>
                <a:hueOff val="94590"/>
                <a:satOff val="1592"/>
                <a:lumOff val="11336"/>
                <a:alphaOff val="0"/>
                <a:tint val="100000"/>
                <a:shade val="100000"/>
                <a:satMod val="130000"/>
              </a:schemeClr>
            </a:gs>
            <a:gs pos="100000">
              <a:schemeClr val="accent5">
                <a:shade val="80000"/>
                <a:alpha val="50000"/>
                <a:hueOff val="94590"/>
                <a:satOff val="1592"/>
                <a:lumOff val="113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anose="020F0502020204030204" pitchFamily="34" charset="0"/>
              <a:cs typeface="Calibri" panose="020F0502020204030204" pitchFamily="34" charset="0"/>
            </a:rPr>
            <a:t>Στοιχεία που σχετίζονται με το κριτήριο</a:t>
          </a:r>
        </a:p>
      </dsp:txBody>
      <dsp:txXfrm>
        <a:off x="1503441" y="1041005"/>
        <a:ext cx="904993" cy="904981"/>
      </dsp:txXfrm>
    </dsp:sp>
    <dsp:sp modelId="{95E6063A-CF66-485E-A4B6-43D3A29461CC}">
      <dsp:nvSpPr>
        <dsp:cNvPr id="0" name=""/>
        <dsp:cNvSpPr/>
      </dsp:nvSpPr>
      <dsp:spPr>
        <a:xfrm>
          <a:off x="1973984" y="0"/>
          <a:ext cx="1279853" cy="1279835"/>
        </a:xfrm>
        <a:prstGeom prst="ellipse">
          <a:avLst/>
        </a:prstGeom>
        <a:gradFill rotWithShape="0">
          <a:gsLst>
            <a:gs pos="0">
              <a:schemeClr val="accent5">
                <a:shade val="80000"/>
                <a:alpha val="50000"/>
                <a:hueOff val="189181"/>
                <a:satOff val="3184"/>
                <a:lumOff val="22673"/>
                <a:alphaOff val="0"/>
                <a:tint val="100000"/>
                <a:shade val="100000"/>
                <a:satMod val="130000"/>
              </a:schemeClr>
            </a:gs>
            <a:gs pos="100000">
              <a:schemeClr val="accent5">
                <a:shade val="80000"/>
                <a:alpha val="50000"/>
                <a:hueOff val="189181"/>
                <a:satOff val="3184"/>
                <a:lumOff val="2267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anose="020F0502020204030204" pitchFamily="34" charset="0"/>
              <a:cs typeface="Calibri" panose="020F0502020204030204" pitchFamily="34" charset="0"/>
            </a:rPr>
            <a:t>Στοιχεία που σχετίζονται με τη δομή</a:t>
          </a:r>
        </a:p>
      </dsp:txBody>
      <dsp:txXfrm>
        <a:off x="2161414" y="187427"/>
        <a:ext cx="904993" cy="9049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60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817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48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071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2311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412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387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19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692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5228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703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242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286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53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userDrawn="1">
  <p:cSld name="TITLE">
    <p:spTree>
      <p:nvGrpSpPr>
        <p:cNvPr id="1" name="Shape 11"/>
        <p:cNvGrpSpPr/>
        <p:nvPr/>
      </p:nvGrpSpPr>
      <p:grpSpPr>
        <a:xfrm>
          <a:off x="0" y="0"/>
          <a:ext cx="0" cy="0"/>
          <a:chOff x="0" y="0"/>
          <a:chExt cx="0" cy="0"/>
        </a:xfrm>
      </p:grpSpPr>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sldNum" idx="12"/>
          </p:nvPr>
        </p:nvSpPr>
        <p:spPr>
          <a:xfrm>
            <a:off x="9296400" y="633047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
        <p:nvSpPr>
          <p:cNvPr id="3" name="Título 2">
            <a:extLst>
              <a:ext uri="{FF2B5EF4-FFF2-40B4-BE49-F238E27FC236}">
                <a16:creationId xmlns:a16="http://schemas.microsoft.com/office/drawing/2014/main" id="{9D32CCF3-BC72-8347-FD31-60D4066F3773}"/>
              </a:ext>
            </a:extLst>
          </p:cNvPr>
          <p:cNvSpPr>
            <a:spLocks noGrp="1"/>
          </p:cNvSpPr>
          <p:nvPr>
            <p:ph type="title"/>
          </p:nvPr>
        </p:nvSpPr>
        <p:spPr/>
        <p:txBody>
          <a:bodyPr/>
          <a:lstStyle/>
          <a:p>
            <a:r>
              <a:rPr lang="es-ES"/>
              <a:t>Haga clic para modificar el estilo de 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54"/>
        <p:cNvGrpSpPr/>
        <p:nvPr/>
      </p:nvGrpSpPr>
      <p:grpSpPr>
        <a:xfrm>
          <a:off x="0" y="0"/>
          <a:ext cx="0" cy="0"/>
          <a:chOff x="0" y="0"/>
          <a:chExt cx="0" cy="0"/>
        </a:xfrm>
      </p:grpSpPr>
      <p:sp>
        <p:nvSpPr>
          <p:cNvPr id="55" name="Google Shape;55;p28"/>
          <p:cNvSpPr txBox="1">
            <a:spLocks noGrp="1"/>
          </p:cNvSpPr>
          <p:nvPr>
            <p:ph type="title"/>
          </p:nvPr>
        </p:nvSpPr>
        <p:spPr>
          <a:xfrm rot="5400000">
            <a:off x="7233501" y="2056664"/>
            <a:ext cx="561169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rot="5400000">
            <a:off x="1899501" y="-496036"/>
            <a:ext cx="561169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8"/>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1850" y="1670858"/>
            <a:ext cx="10515600" cy="28916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19"/>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838200" y="523701"/>
            <a:ext cx="10515600" cy="12302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 name="Google Shape;21;p20"/>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0"/>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9788" y="556953"/>
            <a:ext cx="10515600" cy="113373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3" name="Google Shape;33;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2"/>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35"/>
        <p:cNvGrpSpPr/>
        <p:nvPr/>
      </p:nvGrpSpPr>
      <p:grpSpPr>
        <a:xfrm>
          <a:off x="0" y="0"/>
          <a:ext cx="0" cy="0"/>
          <a:chOff x="0" y="0"/>
          <a:chExt cx="0" cy="0"/>
        </a:xfrm>
      </p:grpSpPr>
      <p:sp>
        <p:nvSpPr>
          <p:cNvPr id="36" name="Google Shape;36;p23"/>
          <p:cNvSpPr txBox="1">
            <a:spLocks noGrp="1"/>
          </p:cNvSpPr>
          <p:nvPr>
            <p:ph type="title"/>
          </p:nvPr>
        </p:nvSpPr>
        <p:spPr>
          <a:xfrm>
            <a:off x="838200" y="531379"/>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38"/>
        <p:cNvGrpSpPr/>
        <p:nvPr/>
      </p:nvGrpSpPr>
      <p:grpSpPr>
        <a:xfrm>
          <a:off x="0" y="0"/>
          <a:ext cx="0" cy="0"/>
          <a:chOff x="0" y="0"/>
          <a:chExt cx="0" cy="0"/>
        </a:xfrm>
      </p:grpSpPr>
      <p:sp>
        <p:nvSpPr>
          <p:cNvPr id="39" name="Google Shape;39;p24"/>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40"/>
        <p:cNvGrpSpPr/>
        <p:nvPr/>
      </p:nvGrpSpPr>
      <p:grpSpPr>
        <a:xfrm>
          <a:off x="0" y="0"/>
          <a:ext cx="0" cy="0"/>
          <a:chOff x="0" y="0"/>
          <a:chExt cx="0" cy="0"/>
        </a:xfrm>
      </p:grpSpPr>
      <p:sp>
        <p:nvSpPr>
          <p:cNvPr id="41" name="Google Shape;4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3" name="Google Shape;4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 name="Google Shape;44;p25"/>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45"/>
        <p:cNvGrpSpPr/>
        <p:nvPr/>
      </p:nvGrpSpPr>
      <p:grpSpPr>
        <a:xfrm>
          <a:off x="0" y="0"/>
          <a:ext cx="0" cy="0"/>
          <a:chOff x="0" y="0"/>
          <a:chExt cx="0" cy="0"/>
        </a:xfrm>
      </p:grpSpPr>
      <p:sp>
        <p:nvSpPr>
          <p:cNvPr id="46" name="Google Shape;46;p26"/>
          <p:cNvSpPr txBox="1">
            <a:spLocks noGrp="1"/>
          </p:cNvSpPr>
          <p:nvPr>
            <p:ph type="title"/>
          </p:nvPr>
        </p:nvSpPr>
        <p:spPr>
          <a:xfrm>
            <a:off x="839788" y="540326"/>
            <a:ext cx="3932237" cy="15170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6"/>
          <p:cNvSpPr>
            <a:spLocks noGrp="1"/>
          </p:cNvSpPr>
          <p:nvPr>
            <p:ph type="pic" idx="2"/>
          </p:nvPr>
        </p:nvSpPr>
        <p:spPr>
          <a:xfrm>
            <a:off x="5183188" y="987425"/>
            <a:ext cx="6172200" cy="4873625"/>
          </a:xfrm>
          <a:prstGeom prst="rect">
            <a:avLst/>
          </a:prstGeom>
          <a:noFill/>
          <a:ln>
            <a:noFill/>
          </a:ln>
        </p:spPr>
      </p:sp>
      <p:sp>
        <p:nvSpPr>
          <p:cNvPr id="48" name="Google Shape;4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6"/>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50"/>
        <p:cNvGrpSpPr/>
        <p:nvPr/>
      </p:nvGrpSpPr>
      <p:grpSpPr>
        <a:xfrm>
          <a:off x="0" y="0"/>
          <a:ext cx="0" cy="0"/>
          <a:chOff x="0" y="0"/>
          <a:chExt cx="0" cy="0"/>
        </a:xfrm>
      </p:grpSpPr>
      <p:sp>
        <p:nvSpPr>
          <p:cNvPr id="51" name="Google Shape;51;p27"/>
          <p:cNvSpPr txBox="1">
            <a:spLocks noGrp="1"/>
          </p:cNvSpPr>
          <p:nvPr>
            <p:ph type="title"/>
          </p:nvPr>
        </p:nvSpPr>
        <p:spPr>
          <a:xfrm>
            <a:off x="838200" y="556953"/>
            <a:ext cx="10515600" cy="117897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7"/>
          <p:cNvSpPr txBox="1">
            <a:spLocks noGrp="1"/>
          </p:cNvSpPr>
          <p:nvPr>
            <p:ph type="body" idx="1"/>
          </p:nvPr>
        </p:nvSpPr>
        <p:spPr>
          <a:xfrm rot="5400000">
            <a:off x="4097185" y="-1433360"/>
            <a:ext cx="399763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l-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7" name="Google Shape;7;p17"/>
          <p:cNvSpPr txBox="1">
            <a:spLocks noGrp="1"/>
          </p:cNvSpPr>
          <p:nvPr>
            <p:ph type="title"/>
          </p:nvPr>
        </p:nvSpPr>
        <p:spPr>
          <a:xfrm>
            <a:off x="831850" y="836224"/>
            <a:ext cx="10515600" cy="118040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7"/>
          <p:cNvSpPr txBox="1">
            <a:spLocks noGrp="1"/>
          </p:cNvSpPr>
          <p:nvPr>
            <p:ph type="body" idx="1"/>
          </p:nvPr>
        </p:nvSpPr>
        <p:spPr>
          <a:xfrm>
            <a:off x="838200" y="2123398"/>
            <a:ext cx="10515600" cy="379277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7"/>
          <p:cNvSpPr txBox="1">
            <a:spLocks noGrp="1"/>
          </p:cNvSpPr>
          <p:nvPr>
            <p:ph type="sldNum" idx="12"/>
          </p:nvPr>
        </p:nvSpPr>
        <p:spPr>
          <a:xfrm>
            <a:off x="9352472" y="634479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l-PL"/>
              <a:t>‹#›</a:t>
            </a:fld>
            <a:endParaRPr/>
          </a:p>
        </p:txBody>
      </p:sp>
      <p:pic>
        <p:nvPicPr>
          <p:cNvPr id="3" name="Imagen 2">
            <a:extLst>
              <a:ext uri="{FF2B5EF4-FFF2-40B4-BE49-F238E27FC236}">
                <a16:creationId xmlns:a16="http://schemas.microsoft.com/office/drawing/2014/main" id="{018F32ED-F6B5-C842-6DE5-D3FEDDA9DBA6}"/>
              </a:ext>
            </a:extLst>
          </p:cNvPr>
          <p:cNvPicPr>
            <a:picLocks noChangeAspect="1"/>
          </p:cNvPicPr>
          <p:nvPr userDrawn="1"/>
        </p:nvPicPr>
        <p:blipFill>
          <a:blip r:embed="rId12"/>
          <a:stretch>
            <a:fillRect/>
          </a:stretch>
        </p:blipFill>
        <p:spPr>
          <a:xfrm>
            <a:off x="-6350" y="6064250"/>
            <a:ext cx="12192000" cy="793750"/>
          </a:xfrm>
          <a:prstGeom prst="rect">
            <a:avLst/>
          </a:prstGeom>
        </p:spPr>
      </p:pic>
      <p:pic>
        <p:nvPicPr>
          <p:cNvPr id="5" name="Imagen 4">
            <a:extLst>
              <a:ext uri="{FF2B5EF4-FFF2-40B4-BE49-F238E27FC236}">
                <a16:creationId xmlns:a16="http://schemas.microsoft.com/office/drawing/2014/main" id="{2A1BA474-9B82-CCD6-9DD3-4C791A4028E3}"/>
              </a:ext>
            </a:extLst>
          </p:cNvPr>
          <p:cNvPicPr>
            <a:picLocks noChangeAspect="1"/>
          </p:cNvPicPr>
          <p:nvPr userDrawn="1"/>
        </p:nvPicPr>
        <p:blipFill>
          <a:blip r:embed="rId13"/>
          <a:stretch>
            <a:fillRect/>
          </a:stretch>
        </p:blipFill>
        <p:spPr>
          <a:xfrm>
            <a:off x="-6350" y="-64293"/>
            <a:ext cx="12192000" cy="793750"/>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5_0.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1B_82905C9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ublications.jrc.ec.europa.eu/repository/handle/JRC128040"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joint-research-centre.ec.europa.eu/lifecomp_e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rcampus.com/indexrubric.cf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spreadsheets/d/1GDUXvYfc0rse0nTQ_zdGiYEYVU3N39FxDYXft48e7h0/edit?gid=0#gid=0"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i.org/10.1787/eed9bb04-en"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61"/>
        <p:cNvGrpSpPr/>
        <p:nvPr/>
      </p:nvGrpSpPr>
      <p:grpSpPr>
        <a:xfrm>
          <a:off x="0" y="0"/>
          <a:ext cx="0" cy="0"/>
          <a:chOff x="0" y="0"/>
          <a:chExt cx="0" cy="0"/>
        </a:xfrm>
      </p:grpSpPr>
      <p:sp>
        <p:nvSpPr>
          <p:cNvPr id="62" name="Google Shape;62;p1"/>
          <p:cNvSpPr txBox="1"/>
          <p:nvPr/>
        </p:nvSpPr>
        <p:spPr>
          <a:xfrm>
            <a:off x="8689633" y="4362927"/>
            <a:ext cx="3385826" cy="129330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chemeClr val="dk1"/>
              </a:buClr>
              <a:buSzPct val="100000"/>
              <a:buFont typeface="Arial"/>
              <a:buNone/>
            </a:pPr>
            <a:r>
              <a:rPr lang="el-GR" sz="2000" b="0" i="0" u="none" strike="noStrike" cap="none" dirty="0">
                <a:solidFill>
                  <a:schemeClr val="dk1"/>
                </a:solidFill>
                <a:latin typeface="Calibri"/>
                <a:ea typeface="Calibri"/>
                <a:cs typeface="Calibri"/>
                <a:sym typeface="Calibri"/>
              </a:rPr>
              <a:t>Συγγραφή</a:t>
            </a:r>
            <a:r>
              <a:rPr lang="pl-PL" sz="2000" b="0" i="0" u="none" strike="noStrike" cap="none" dirty="0">
                <a:solidFill>
                  <a:schemeClr val="dk1"/>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SzPct val="100000"/>
              <a:buFont typeface="Arial"/>
              <a:buNone/>
            </a:pPr>
            <a:r>
              <a:rPr lang="el-GR" sz="2000" b="0" i="0" u="none" strike="noStrike" cap="none" dirty="0">
                <a:solidFill>
                  <a:schemeClr val="dk1"/>
                </a:solidFill>
                <a:latin typeface="Calibri"/>
                <a:ea typeface="Calibri"/>
                <a:cs typeface="Calibri"/>
                <a:sym typeface="Calibri"/>
              </a:rPr>
              <a:t>Κουρουμιχάκη Εύη</a:t>
            </a:r>
            <a:endParaRPr dirty="0"/>
          </a:p>
          <a:p>
            <a:pPr marL="0" marR="0" lvl="0" indent="0" algn="l" rtl="0">
              <a:lnSpc>
                <a:spcPct val="90000"/>
              </a:lnSpc>
              <a:spcBef>
                <a:spcPts val="1000"/>
              </a:spcBef>
              <a:spcAft>
                <a:spcPts val="0"/>
              </a:spcAft>
              <a:buClr>
                <a:schemeClr val="dk1"/>
              </a:buClr>
              <a:buSzPct val="100000"/>
              <a:buFont typeface="Arial"/>
              <a:buNone/>
            </a:pPr>
            <a:r>
              <a:rPr lang="el-GR" sz="2000" dirty="0">
                <a:solidFill>
                  <a:schemeClr val="dk1"/>
                </a:solidFill>
                <a:latin typeface="Calibri"/>
                <a:ea typeface="Calibri"/>
                <a:cs typeface="Calibri"/>
                <a:sym typeface="Calibri"/>
              </a:rPr>
              <a:t>Οργανισμός</a:t>
            </a:r>
            <a:r>
              <a:rPr lang="pl-PL" sz="2000" b="0" i="0" u="none" strike="noStrike" cap="none" dirty="0">
                <a:solidFill>
                  <a:schemeClr val="dk1"/>
                </a:solidFill>
                <a:latin typeface="Calibri"/>
                <a:ea typeface="Calibri"/>
                <a:cs typeface="Calibri"/>
                <a:sym typeface="Calibri"/>
              </a:rPr>
              <a:t>:</a:t>
            </a:r>
            <a:endParaRPr dirty="0"/>
          </a:p>
          <a:p>
            <a:pPr marL="0" marR="0" lvl="0" indent="0" algn="l" rtl="0">
              <a:lnSpc>
                <a:spcPct val="90000"/>
              </a:lnSpc>
              <a:spcBef>
                <a:spcPts val="1000"/>
              </a:spcBef>
              <a:spcAft>
                <a:spcPts val="0"/>
              </a:spcAft>
              <a:buClr>
                <a:schemeClr val="dk1"/>
              </a:buClr>
              <a:buSzPct val="100000"/>
              <a:buFont typeface="Arial"/>
              <a:buNone/>
            </a:pPr>
            <a:r>
              <a:rPr lang="en-US" sz="2000" b="0" i="0" u="none" strike="noStrike" cap="none" dirty="0">
                <a:solidFill>
                  <a:schemeClr val="dk1"/>
                </a:solidFill>
                <a:latin typeface="Calibri"/>
                <a:ea typeface="Calibri"/>
                <a:cs typeface="Calibri"/>
                <a:sym typeface="Calibri"/>
              </a:rPr>
              <a:t>Stimmuli for Social Change</a:t>
            </a:r>
            <a:endParaRPr dirty="0"/>
          </a:p>
          <a:p>
            <a:pPr marL="0" marR="0" lvl="0" indent="0" algn="l" rtl="0">
              <a:lnSpc>
                <a:spcPct val="90000"/>
              </a:lnSpc>
              <a:spcBef>
                <a:spcPts val="1000"/>
              </a:spcBef>
              <a:spcAft>
                <a:spcPts val="0"/>
              </a:spcAft>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sp>
        <p:nvSpPr>
          <p:cNvPr id="63" name="Google Shape;63;p1"/>
          <p:cNvSpPr txBox="1">
            <a:spLocks noGrp="1"/>
          </p:cNvSpPr>
          <p:nvPr>
            <p:ph type="ctrTitle"/>
          </p:nvPr>
        </p:nvSpPr>
        <p:spPr>
          <a:xfrm>
            <a:off x="1048870" y="1041399"/>
            <a:ext cx="10206317" cy="332152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a:t>ενοτητα 4:</a:t>
            </a:r>
            <a:br>
              <a:rPr lang="el-GR" b="1" cap="small" baseline="30000" dirty="0"/>
            </a:br>
            <a:br>
              <a:rPr lang="el-GR" b="1" cap="small" baseline="30000" dirty="0"/>
            </a:br>
            <a:r>
              <a:rPr lang="el-GR" b="1" cap="small" baseline="30000" dirty="0" err="1"/>
              <a:t>Μεθοδοι</a:t>
            </a:r>
            <a:r>
              <a:rPr lang="el-GR" b="1" cap="small" baseline="30000" dirty="0"/>
              <a:t> </a:t>
            </a:r>
            <a:r>
              <a:rPr lang="el-GR" b="1" cap="small" baseline="30000" dirty="0" err="1"/>
              <a:t>εκπαιδευτικησ</a:t>
            </a:r>
            <a:r>
              <a:rPr lang="el-GR" b="1" cap="small" baseline="30000" dirty="0"/>
              <a:t> </a:t>
            </a:r>
            <a:r>
              <a:rPr lang="el-GR" b="1" cap="small" baseline="30000" dirty="0" err="1"/>
              <a:t>αξιολογησης</a:t>
            </a:r>
            <a:r>
              <a:rPr lang="el-GR" b="1" cap="small" baseline="30000" dirty="0"/>
              <a:t> και </a:t>
            </a:r>
            <a:r>
              <a:rPr lang="el-GR" b="1" cap="small" baseline="30000" dirty="0" err="1"/>
              <a:t>πρασινεσ</a:t>
            </a:r>
            <a:r>
              <a:rPr lang="el-GR" b="1" cap="small" baseline="30000" dirty="0"/>
              <a:t> </a:t>
            </a:r>
            <a:r>
              <a:rPr lang="el-GR" b="1" cap="small" baseline="30000" dirty="0" err="1"/>
              <a:t>δεξιοτητες</a:t>
            </a:r>
            <a:endParaRPr dirty="0"/>
          </a:p>
        </p:txBody>
      </p:sp>
      <p:sp>
        <p:nvSpPr>
          <p:cNvPr id="2" name="TextBox 1">
            <a:extLst>
              <a:ext uri="{FF2B5EF4-FFF2-40B4-BE49-F238E27FC236}">
                <a16:creationId xmlns:a16="http://schemas.microsoft.com/office/drawing/2014/main" id="{EB263900-B17C-53BA-6C0E-8E26F446FA1A}"/>
              </a:ext>
            </a:extLst>
          </p:cNvPr>
          <p:cNvSpPr txBox="1"/>
          <p:nvPr/>
        </p:nvSpPr>
        <p:spPr>
          <a:xfrm>
            <a:off x="4328809" y="175098"/>
            <a:ext cx="3815468" cy="646331"/>
          </a:xfrm>
          <a:prstGeom prst="rect">
            <a:avLst/>
          </a:prstGeom>
          <a:noFill/>
        </p:spPr>
        <p:txBody>
          <a:bodyPr wrap="none" rtlCol="0">
            <a:spAutoFit/>
          </a:bodyPr>
          <a:lstStyle/>
          <a:p>
            <a:r>
              <a:rPr lang="el-GR" sz="1800" dirty="0">
                <a:solidFill>
                  <a:schemeClr val="bg1">
                    <a:lumMod val="95000"/>
                  </a:schemeClr>
                </a:solidFill>
                <a:latin typeface="Calibri" panose="020F0502020204030204" pitchFamily="34" charset="0"/>
                <a:cs typeface="Calibri" panose="020F0502020204030204" pitchFamily="34" charset="0"/>
              </a:rPr>
              <a:t>Κωδικός έργου:</a:t>
            </a:r>
            <a:r>
              <a:rPr lang="es-ES" sz="1800" b="0" i="0" dirty="0">
                <a:solidFill>
                  <a:schemeClr val="bg1">
                    <a:lumMod val="95000"/>
                  </a:schemeClr>
                </a:solidFill>
                <a:effectLst/>
                <a:latin typeface="Calibri" panose="020F0502020204030204" pitchFamily="34" charset="0"/>
                <a:cs typeface="Calibri" panose="020F0502020204030204" pitchFamily="34" charset="0"/>
              </a:rPr>
              <a:t>KA220-SCH-A67D733B</a:t>
            </a:r>
            <a:r>
              <a:rPr lang="es-ES" sz="1800" dirty="0">
                <a:solidFill>
                  <a:schemeClr val="bg1">
                    <a:lumMod val="95000"/>
                  </a:schemeClr>
                </a:solidFill>
                <a:latin typeface="Calibri" panose="020F0502020204030204" pitchFamily="34" charset="0"/>
                <a:cs typeface="Calibri" panose="020F0502020204030204" pitchFamily="34" charset="0"/>
              </a:rPr>
              <a:t> </a:t>
            </a:r>
            <a:br>
              <a:rPr lang="es-ES" sz="1800" dirty="0">
                <a:solidFill>
                  <a:schemeClr val="bg1">
                    <a:lumMod val="95000"/>
                  </a:schemeClr>
                </a:solidFill>
                <a:latin typeface="Calibri" panose="020F0502020204030204" pitchFamily="34" charset="0"/>
                <a:cs typeface="Calibri" panose="020F0502020204030204" pitchFamily="34" charset="0"/>
              </a:rPr>
            </a:br>
            <a:endParaRPr lang="el-GR" sz="1800" dirty="0">
              <a:solidFill>
                <a:schemeClr val="bg1">
                  <a:lumMod val="9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996492" y="74994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l-GR" dirty="0"/>
              <a:t> Κύρια στοιχεία αξιολόγησης</a:t>
            </a:r>
            <a:endParaRPr dirty="0">
              <a:solidFill>
                <a:schemeClr val="tx1">
                  <a:lumMod val="50000"/>
                  <a:lumOff val="50000"/>
                </a:schemeClr>
              </a:solidFill>
            </a:endParaRPr>
          </a:p>
        </p:txBody>
      </p:sp>
      <p:graphicFrame>
        <p:nvGraphicFramePr>
          <p:cNvPr id="3" name="Diagram 2">
            <a:extLst>
              <a:ext uri="{FF2B5EF4-FFF2-40B4-BE49-F238E27FC236}">
                <a16:creationId xmlns:a16="http://schemas.microsoft.com/office/drawing/2014/main" id="{2355509D-972B-B28D-6D9C-0EC69452EDEE}"/>
              </a:ext>
            </a:extLst>
          </p:cNvPr>
          <p:cNvGraphicFramePr/>
          <p:nvPr>
            <p:extLst>
              <p:ext uri="{D42A27DB-BD31-4B8C-83A1-F6EECF244321}">
                <p14:modId xmlns:p14="http://schemas.microsoft.com/office/powerpoint/2010/main" val="2510735306"/>
              </p:ext>
            </p:extLst>
          </p:nvPr>
        </p:nvGraphicFramePr>
        <p:xfrm>
          <a:off x="838200" y="1825625"/>
          <a:ext cx="10832184" cy="3997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err="1"/>
              <a:t>Εκπαιδευτικο</a:t>
            </a:r>
            <a:r>
              <a:rPr lang="el-GR" b="1" cap="small" dirty="0"/>
              <a:t> </a:t>
            </a:r>
            <a:r>
              <a:rPr lang="el-GR" b="1" cap="small" dirty="0" err="1"/>
              <a:t>υλικο</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671209" y="1670858"/>
            <a:ext cx="10676241" cy="2891617"/>
          </a:xfrm>
        </p:spPr>
        <p:txBody>
          <a:bodyPr wrap="square" anchor="b">
            <a:normAutofit/>
          </a:bodyPr>
          <a:lstStyle/>
          <a:p>
            <a:r>
              <a:rPr lang="el-GR" sz="5400" dirty="0"/>
              <a:t>Επικύρωση &amp; Εκπαιδευτική αξιολόγηση</a:t>
            </a:r>
          </a:p>
        </p:txBody>
      </p:sp>
      <p:sp>
        <p:nvSpPr>
          <p:cNvPr id="8" name="Text Placeholder 2">
            <a:extLst>
              <a:ext uri="{FF2B5EF4-FFF2-40B4-BE49-F238E27FC236}">
                <a16:creationId xmlns:a16="http://schemas.microsoft.com/office/drawing/2014/main" id="{BEFB918E-F43C-7CEC-ED86-83FF92214E4E}"/>
              </a:ext>
            </a:extLst>
          </p:cNvPr>
          <p:cNvSpPr>
            <a:spLocks noGrp="1"/>
          </p:cNvSpPr>
          <p:nvPr>
            <p:ph type="body" idx="1"/>
          </p:nvPr>
        </p:nvSpPr>
        <p:spPr>
          <a:xfrm>
            <a:off x="491327" y="4562475"/>
            <a:ext cx="10515600" cy="1500187"/>
          </a:xfrm>
        </p:spPr>
        <p:txBody>
          <a:bodyPr/>
          <a:lstStyle/>
          <a:p>
            <a:r>
              <a:rPr lang="el-GR" dirty="0"/>
              <a:t>Αξιολόγηση της μαθησιακής διαδικασίας και των αποτελεσμάτων </a:t>
            </a:r>
            <a:endParaRPr lang="en-US" dirty="0"/>
          </a:p>
        </p:txBody>
      </p:sp>
    </p:spTree>
    <p:extLst>
      <p:ext uri="{BB962C8B-B14F-4D97-AF65-F5344CB8AC3E}">
        <p14:creationId xmlns:p14="http://schemas.microsoft.com/office/powerpoint/2010/main" val="244912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784853" y="1172183"/>
            <a:ext cx="4208867" cy="773281"/>
          </a:xfrm>
        </p:spPr>
        <p:txBody>
          <a:bodyPr>
            <a:normAutofit/>
          </a:bodyPr>
          <a:lstStyle/>
          <a:p>
            <a:pPr algn="ctr"/>
            <a:r>
              <a:rPr lang="el-GR" sz="4400" dirty="0"/>
              <a:t>Αξιολόγηση </a:t>
            </a:r>
          </a:p>
        </p:txBody>
      </p:sp>
      <p:pic>
        <p:nvPicPr>
          <p:cNvPr id="12" name="Picture Placeholder 11" descr="A hand holding a pen and shading circles on a sheet">
            <a:extLst>
              <a:ext uri="{FF2B5EF4-FFF2-40B4-BE49-F238E27FC236}">
                <a16:creationId xmlns:a16="http://schemas.microsoft.com/office/drawing/2014/main" id="{285B96FC-30F6-E456-793C-286A1F8D9C16}"/>
              </a:ext>
            </a:extLst>
          </p:cNvPr>
          <p:cNvPicPr>
            <a:picLocks noGrp="1" noChangeAspect="1"/>
          </p:cNvPicPr>
          <p:nvPr>
            <p:ph type="pic" idx="2"/>
          </p:nvPr>
        </p:nvPicPr>
        <p:blipFill>
          <a:blip r:embed="rId2"/>
          <a:srcRect l="13049" r="13049"/>
          <a:stretch>
            <a:fillRect/>
          </a:stretch>
        </p:blipFill>
        <p:spPr>
          <a:xfrm>
            <a:off x="5745804" y="1172183"/>
            <a:ext cx="5661343" cy="4513634"/>
          </a:xfrm>
          <a:prstGeom prst="roundRect">
            <a:avLst>
              <a:gd name="adj" fmla="val 16667"/>
            </a:avLst>
          </a:prstGeom>
          <a:no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dk1"/>
          </a:fontRef>
        </p:style>
      </p:pic>
      <p:sp>
        <p:nvSpPr>
          <p:cNvPr id="9" name="Text Placeholder 8">
            <a:extLst>
              <a:ext uri="{FF2B5EF4-FFF2-40B4-BE49-F238E27FC236}">
                <a16:creationId xmlns:a16="http://schemas.microsoft.com/office/drawing/2014/main" id="{FDA59E1C-F25B-9F87-D1CE-68A53EA5662D}"/>
              </a:ext>
            </a:extLst>
          </p:cNvPr>
          <p:cNvSpPr>
            <a:spLocks noGrp="1"/>
          </p:cNvSpPr>
          <p:nvPr>
            <p:ph type="body" idx="1"/>
          </p:nvPr>
        </p:nvSpPr>
        <p:spPr>
          <a:xfrm>
            <a:off x="573933" y="2110902"/>
            <a:ext cx="4419788" cy="3448455"/>
          </a:xfr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r>
              <a:rPr lang="el-GR" b="1" dirty="0"/>
              <a:t>ΓΙΑΤΙ</a:t>
            </a:r>
            <a:r>
              <a:rPr lang="en-US" dirty="0"/>
              <a:t> </a:t>
            </a:r>
          </a:p>
          <a:p>
            <a:r>
              <a:rPr lang="el-GR" dirty="0"/>
              <a:t>Η μέθοδος ή οι μέθοδοι αξιολόγησης που χρησιμοποιεί ο/η εκπαιδευτικός, δίνουν πληροφορίες στους/στις ίδιους και τους/τις μαθητές πρώτον, και στου/στις διοικητικούς υπαλλήλους, συναδέλφους και γονείς/κηδεμόνες δεύτερον, σχετικά με τους τρόπους με τους οποίους γίνεται κατανοητή και μετράτε η μάθηση.</a:t>
            </a:r>
          </a:p>
          <a:p>
            <a:r>
              <a:rPr lang="el-GR" b="1" dirty="0"/>
              <a:t>ΠΩΣ</a:t>
            </a:r>
            <a:r>
              <a:rPr lang="en-US" dirty="0"/>
              <a:t> </a:t>
            </a:r>
          </a:p>
          <a:p>
            <a:r>
              <a:rPr lang="el-GR" dirty="0"/>
              <a:t>Υπάρχουν διάφορες επιλογές που μπορούν να επιλέξουν οι εκπαιδευτικοί για να κατανοήσουν την πρόοδο της μάθησης των μαθητών. </a:t>
            </a:r>
          </a:p>
          <a:p>
            <a:r>
              <a:rPr lang="el-GR" dirty="0"/>
              <a:t>Οι 2 πιο σχετικές μέθοδοι είναι η διαμορφωτική και η τελική αξιολόγηση.</a:t>
            </a:r>
            <a:endParaRPr lang="en-US" dirty="0"/>
          </a:p>
        </p:txBody>
      </p:sp>
      <p:sp>
        <p:nvSpPr>
          <p:cNvPr id="3" name="TextBox 2">
            <a:extLst>
              <a:ext uri="{FF2B5EF4-FFF2-40B4-BE49-F238E27FC236}">
                <a16:creationId xmlns:a16="http://schemas.microsoft.com/office/drawing/2014/main" id="{3D7458D0-A9F3-D29E-3D5C-4EBE3E27CDA1}"/>
              </a:ext>
            </a:extLst>
          </p:cNvPr>
          <p:cNvSpPr txBox="1"/>
          <p:nvPr/>
        </p:nvSpPr>
        <p:spPr>
          <a:xfrm>
            <a:off x="6095999" y="5685817"/>
            <a:ext cx="4847617" cy="276999"/>
          </a:xfrm>
          <a:prstGeom prst="rect">
            <a:avLst/>
          </a:prstGeom>
          <a:noFill/>
        </p:spPr>
        <p:txBody>
          <a:bodyPr wrap="square" rtlCol="0">
            <a:spAutoFit/>
          </a:bodyPr>
          <a:lstStyle/>
          <a:p>
            <a:r>
              <a:rPr lang="el-GR" sz="1200" i="1" dirty="0">
                <a:latin typeface="Calibri" panose="020F0502020204030204" pitchFamily="34" charset="0"/>
                <a:cs typeface="Calibri" panose="020F0502020204030204" pitchFamily="34" charset="0"/>
              </a:rPr>
              <a:t>Πηγή εικόνας</a:t>
            </a:r>
            <a:r>
              <a:rPr lang="en-US" sz="1200" i="1" dirty="0">
                <a:latin typeface="Calibri" panose="020F0502020204030204" pitchFamily="34" charset="0"/>
                <a:cs typeface="Calibri" panose="020F0502020204030204" pitchFamily="34" charset="0"/>
              </a:rPr>
              <a:t>: online open images powered by Microsoft office</a:t>
            </a:r>
            <a:endParaRPr lang="el-GR" sz="12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032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31850" y="836224"/>
            <a:ext cx="10515600" cy="1180407"/>
          </a:xfrm>
        </p:spPr>
        <p:txBody>
          <a:bodyPr wrap="square" anchor="ctr">
            <a:normAutofit/>
          </a:bodyPr>
          <a:lstStyle/>
          <a:p>
            <a:pPr algn="ctr"/>
            <a:r>
              <a:rPr lang="el-GR" dirty="0"/>
              <a:t>Η σημασία της αξιολόγησης</a:t>
            </a:r>
          </a:p>
        </p:txBody>
      </p:sp>
      <p:graphicFrame>
        <p:nvGraphicFramePr>
          <p:cNvPr id="11" name="Text Placeholder 5">
            <a:extLst>
              <a:ext uri="{FF2B5EF4-FFF2-40B4-BE49-F238E27FC236}">
                <a16:creationId xmlns:a16="http://schemas.microsoft.com/office/drawing/2014/main" id="{307CCF81-C20F-42E9-F024-73A22C0CF0D0}"/>
              </a:ext>
            </a:extLst>
          </p:cNvPr>
          <p:cNvGraphicFramePr/>
          <p:nvPr>
            <p:extLst>
              <p:ext uri="{D42A27DB-BD31-4B8C-83A1-F6EECF244321}">
                <p14:modId xmlns:p14="http://schemas.microsoft.com/office/powerpoint/2010/main" val="2126625926"/>
              </p:ext>
            </p:extLst>
          </p:nvPr>
        </p:nvGraphicFramePr>
        <p:xfrm>
          <a:off x="1294646" y="2172832"/>
          <a:ext cx="9786796" cy="3521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498968"/>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96292" y="1582628"/>
            <a:ext cx="3775295" cy="1180407"/>
          </a:xfrm>
        </p:spPr>
        <p:txBody>
          <a:bodyPr wrap="square" anchor="ctr">
            <a:normAutofit fontScale="90000"/>
          </a:bodyPr>
          <a:lstStyle/>
          <a:p>
            <a:r>
              <a:rPr lang="el-GR" dirty="0"/>
              <a:t>Η διαδικασία της αξιολόγησης</a:t>
            </a:r>
          </a:p>
        </p:txBody>
      </p:sp>
      <p:graphicFrame>
        <p:nvGraphicFramePr>
          <p:cNvPr id="11" name="Text Placeholder 5">
            <a:extLst>
              <a:ext uri="{FF2B5EF4-FFF2-40B4-BE49-F238E27FC236}">
                <a16:creationId xmlns:a16="http://schemas.microsoft.com/office/drawing/2014/main" id="{307CCF81-C20F-42E9-F024-73A22C0CF0D0}"/>
              </a:ext>
            </a:extLst>
          </p:cNvPr>
          <p:cNvGraphicFramePr/>
          <p:nvPr>
            <p:extLst>
              <p:ext uri="{D42A27DB-BD31-4B8C-83A1-F6EECF244321}">
                <p14:modId xmlns:p14="http://schemas.microsoft.com/office/powerpoint/2010/main" val="1567053810"/>
              </p:ext>
            </p:extLst>
          </p:nvPr>
        </p:nvGraphicFramePr>
        <p:xfrm>
          <a:off x="1294646" y="2172832"/>
          <a:ext cx="9786796" cy="3521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5B03C30-0CEA-7769-D10A-4CCB7466FA4F}"/>
              </a:ext>
            </a:extLst>
          </p:cNvPr>
          <p:cNvSpPr txBox="1"/>
          <p:nvPr/>
        </p:nvSpPr>
        <p:spPr>
          <a:xfrm>
            <a:off x="896293" y="2897109"/>
            <a:ext cx="3775295" cy="523220"/>
          </a:xfrm>
          <a:prstGeom prst="rect">
            <a:avLst/>
          </a:prstGeom>
          <a:noFill/>
        </p:spPr>
        <p:txBody>
          <a:bodyPr wrap="square" rtlCol="0">
            <a:spAutoFit/>
          </a:bodyPr>
          <a:lstStyle/>
          <a:p>
            <a:r>
              <a:rPr lang="el-GR" dirty="0"/>
              <a:t>Σχηματική αναπαράσταση της διαδικασίας αξιολόγησης. </a:t>
            </a:r>
          </a:p>
        </p:txBody>
      </p:sp>
      <p:pic>
        <p:nvPicPr>
          <p:cNvPr id="6" name="Picture 5" descr="A diagram of a flowchart&#10;&#10;Description automatically generated">
            <a:extLst>
              <a:ext uri="{FF2B5EF4-FFF2-40B4-BE49-F238E27FC236}">
                <a16:creationId xmlns:a16="http://schemas.microsoft.com/office/drawing/2014/main" id="{1F928F43-52CC-51A2-2D3F-54480BF18E40}"/>
              </a:ext>
            </a:extLst>
          </p:cNvPr>
          <p:cNvPicPr>
            <a:picLocks noChangeAspect="1"/>
          </p:cNvPicPr>
          <p:nvPr/>
        </p:nvPicPr>
        <p:blipFill>
          <a:blip r:embed="rId7"/>
          <a:stretch>
            <a:fillRect/>
          </a:stretch>
        </p:blipFill>
        <p:spPr>
          <a:xfrm>
            <a:off x="5408579" y="861454"/>
            <a:ext cx="6397665" cy="5117750"/>
          </a:xfrm>
          <a:prstGeom prst="rect">
            <a:avLst/>
          </a:prstGeom>
        </p:spPr>
      </p:pic>
      <p:sp>
        <p:nvSpPr>
          <p:cNvPr id="4" name="TextBox 3">
            <a:extLst>
              <a:ext uri="{FF2B5EF4-FFF2-40B4-BE49-F238E27FC236}">
                <a16:creationId xmlns:a16="http://schemas.microsoft.com/office/drawing/2014/main" id="{B15653F7-BC8C-C96D-234F-2DD4C82C6575}"/>
              </a:ext>
            </a:extLst>
          </p:cNvPr>
          <p:cNvSpPr txBox="1"/>
          <p:nvPr/>
        </p:nvSpPr>
        <p:spPr>
          <a:xfrm>
            <a:off x="6443993" y="5813714"/>
            <a:ext cx="6099242" cy="307777"/>
          </a:xfrm>
          <a:prstGeom prst="rect">
            <a:avLst/>
          </a:prstGeom>
          <a:noFill/>
        </p:spPr>
        <p:txBody>
          <a:bodyPr wrap="square">
            <a:spAutoFit/>
          </a:bodyPr>
          <a:lstStyle/>
          <a:p>
            <a:r>
              <a:rPr lang="el-GR" sz="1400" i="1" dirty="0">
                <a:latin typeface="Calibri" panose="020F0502020204030204" pitchFamily="34" charset="0"/>
                <a:cs typeface="Calibri" panose="020F0502020204030204" pitchFamily="34" charset="0"/>
              </a:rPr>
              <a:t>Πηγή εικόνας</a:t>
            </a:r>
            <a:r>
              <a:rPr lang="en-US" sz="1400" i="1" dirty="0">
                <a:latin typeface="Calibri" panose="020F0502020204030204" pitchFamily="34" charset="0"/>
                <a:cs typeface="Calibri" panose="020F0502020204030204" pitchFamily="34" charset="0"/>
              </a:rPr>
              <a:t>: Anderson, R. </a:t>
            </a:r>
            <a:endParaRPr lang="el-GR" sz="1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261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0ADF757-67AC-0847-E9FB-E75AA1472611}"/>
              </a:ext>
            </a:extLst>
          </p:cNvPr>
          <p:cNvSpPr/>
          <p:nvPr/>
        </p:nvSpPr>
        <p:spPr>
          <a:xfrm>
            <a:off x="4239634" y="2185738"/>
            <a:ext cx="3589507" cy="3473816"/>
          </a:xfrm>
          <a:prstGeom prst="roundRect">
            <a:avLst/>
          </a:prstGeom>
          <a:ln>
            <a:solidFill>
              <a:srgbClr val="527F6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6" name="Rectangle: Rounded Corners 5">
            <a:extLst>
              <a:ext uri="{FF2B5EF4-FFF2-40B4-BE49-F238E27FC236}">
                <a16:creationId xmlns:a16="http://schemas.microsoft.com/office/drawing/2014/main" id="{2766E346-A135-F0BF-41EA-B1BB3292B380}"/>
              </a:ext>
            </a:extLst>
          </p:cNvPr>
          <p:cNvSpPr/>
          <p:nvPr/>
        </p:nvSpPr>
        <p:spPr>
          <a:xfrm>
            <a:off x="563389" y="2174969"/>
            <a:ext cx="3589507" cy="3473816"/>
          </a:xfrm>
          <a:prstGeom prst="roundRect">
            <a:avLst/>
          </a:prstGeom>
          <a:ln>
            <a:solidFill>
              <a:srgbClr val="527F6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dirty="0"/>
          </a:p>
        </p:txBody>
      </p:sp>
      <p:sp>
        <p:nvSpPr>
          <p:cNvPr id="3" name="TextBox 2">
            <a:extLst>
              <a:ext uri="{FF2B5EF4-FFF2-40B4-BE49-F238E27FC236}">
                <a16:creationId xmlns:a16="http://schemas.microsoft.com/office/drawing/2014/main" id="{C29ABA27-AAD3-86D7-8716-8F63BF788B84}"/>
              </a:ext>
            </a:extLst>
          </p:cNvPr>
          <p:cNvSpPr txBox="1"/>
          <p:nvPr/>
        </p:nvSpPr>
        <p:spPr>
          <a:xfrm>
            <a:off x="685388" y="2374589"/>
            <a:ext cx="3344692" cy="3016210"/>
          </a:xfrm>
          <a:prstGeom prst="rect">
            <a:avLst/>
          </a:prstGeom>
          <a:noFill/>
        </p:spPr>
        <p:txBody>
          <a:bodyPr wrap="square" rtlCol="0">
            <a:spAutoFit/>
          </a:bodyPr>
          <a:lstStyle/>
          <a:p>
            <a:pPr algn="ct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Υπάρχουν πολλοί τύποι εκπαιδευτικής αξιολόγησης, οι συνηθέστεροι από τους οποίους βασίζονται στη μαθησιακή διαδικασία και είναι οι εξής:</a:t>
            </a:r>
            <a:endParaRPr lang="en-US" sz="1800"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Προ-αξιολόγηση</a:t>
            </a: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b="1" i="0" dirty="0">
                <a:solidFill>
                  <a:schemeClr val="accent4">
                    <a:lumMod val="75000"/>
                  </a:schemeClr>
                </a:solidFill>
                <a:effectLst/>
                <a:highlight>
                  <a:srgbClr val="FFFFFF"/>
                </a:highlight>
                <a:latin typeface="Calibri" panose="020F0502020204030204" pitchFamily="34" charset="0"/>
                <a:cs typeface="Calibri" panose="020F0502020204030204" pitchFamily="34" charset="0"/>
              </a:rPr>
              <a:t>Διαμορφωτική αξιολόγηση</a:t>
            </a:r>
            <a:endParaRPr lang="en-US" b="1" i="0" dirty="0">
              <a:solidFill>
                <a:schemeClr val="accent4">
                  <a:lumMod val="75000"/>
                </a:schemeClr>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b="1" i="0" dirty="0">
                <a:solidFill>
                  <a:srgbClr val="FFC000"/>
                </a:solidFill>
                <a:effectLst/>
                <a:highlight>
                  <a:srgbClr val="FFFFFF"/>
                </a:highlight>
                <a:latin typeface="Calibri" panose="020F0502020204030204" pitchFamily="34" charset="0"/>
                <a:cs typeface="Calibri" panose="020F0502020204030204" pitchFamily="34" charset="0"/>
              </a:rPr>
              <a:t>Διαγνωστική αξιολόγηση</a:t>
            </a:r>
            <a:endParaRPr lang="en-US" b="1" i="0" dirty="0">
              <a:solidFill>
                <a:srgbClr val="FFC000"/>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Τελική αξιολόγηση</a:t>
            </a: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endParaRPr lang="el-GR" dirty="0"/>
          </a:p>
        </p:txBody>
      </p:sp>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563389" y="804419"/>
            <a:ext cx="10818779" cy="1325563"/>
          </a:xfrm>
        </p:spPr>
        <p:txBody>
          <a:bodyPr/>
          <a:lstStyle/>
          <a:p>
            <a:pPr algn="ctr"/>
            <a:r>
              <a:rPr lang="el-GR" dirty="0"/>
              <a:t>Κατηγοριοποίηση της εκπαιδευτικής αξιολόγησης</a:t>
            </a:r>
          </a:p>
        </p:txBody>
      </p:sp>
      <p:sp>
        <p:nvSpPr>
          <p:cNvPr id="4" name="TextBox 3">
            <a:extLst>
              <a:ext uri="{FF2B5EF4-FFF2-40B4-BE49-F238E27FC236}">
                <a16:creationId xmlns:a16="http://schemas.microsoft.com/office/drawing/2014/main" id="{826BB7ED-AB15-0CAC-BC8B-447D421F4527}"/>
              </a:ext>
            </a:extLst>
          </p:cNvPr>
          <p:cNvSpPr txBox="1"/>
          <p:nvPr/>
        </p:nvSpPr>
        <p:spPr>
          <a:xfrm>
            <a:off x="4448778" y="2403772"/>
            <a:ext cx="3171217" cy="3016210"/>
          </a:xfrm>
          <a:prstGeom prst="rect">
            <a:avLst/>
          </a:prstGeom>
          <a:noFill/>
        </p:spPr>
        <p:txBody>
          <a:bodyPr wrap="square" rtlCol="0">
            <a:spAutoFit/>
          </a:bodyPr>
          <a:lstStyle/>
          <a:p>
            <a:pPr algn="ct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Υπάρχουν πολλοί τύποι εκπαιδευτικής αξιολόγησης, οι συνηθέστεροι από τους οποίους με βάση την ομάδα αξιολόγησης είναι οι εξής:</a:t>
            </a:r>
          </a:p>
          <a:p>
            <a:pPr algn="ct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dirty="0">
                <a:solidFill>
                  <a:srgbClr val="333333"/>
                </a:solidFill>
                <a:highlight>
                  <a:srgbClr val="FFFFFF"/>
                </a:highlight>
                <a:latin typeface="Calibri" panose="020F0502020204030204" pitchFamily="34" charset="0"/>
                <a:cs typeface="Calibri" panose="020F0502020204030204" pitchFamily="34" charset="0"/>
              </a:rPr>
              <a:t>Αξιολόγηση από τους/τις εκπαιδευτικούς</a:t>
            </a:r>
            <a:endParaRPr lang="en-US" sz="1800" dirty="0">
              <a:solidFill>
                <a:srgbClr val="333333"/>
              </a:solidFill>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Αξιολόγηση από τους/τις μαθητές/-</a:t>
            </a:r>
            <a:r>
              <a:rPr lang="el-GR" sz="1800" b="0" i="0" dirty="0" err="1">
                <a:solidFill>
                  <a:srgbClr val="333333"/>
                </a:solidFill>
                <a:effectLst/>
                <a:highlight>
                  <a:srgbClr val="FFFFFF"/>
                </a:highlight>
                <a:latin typeface="Calibri" panose="020F0502020204030204" pitchFamily="34" charset="0"/>
                <a:cs typeface="Calibri" panose="020F0502020204030204" pitchFamily="34" charset="0"/>
              </a:rPr>
              <a:t>ριες</a:t>
            </a: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endParaRPr lang="el-GR" dirty="0"/>
          </a:p>
        </p:txBody>
      </p:sp>
      <p:sp>
        <p:nvSpPr>
          <p:cNvPr id="8" name="Rectangle: Rounded Corners 7">
            <a:extLst>
              <a:ext uri="{FF2B5EF4-FFF2-40B4-BE49-F238E27FC236}">
                <a16:creationId xmlns:a16="http://schemas.microsoft.com/office/drawing/2014/main" id="{828D73D0-AB6E-9A72-DE48-C0809744E082}"/>
              </a:ext>
            </a:extLst>
          </p:cNvPr>
          <p:cNvSpPr/>
          <p:nvPr/>
        </p:nvSpPr>
        <p:spPr>
          <a:xfrm>
            <a:off x="7916697" y="2145786"/>
            <a:ext cx="3589507" cy="3473816"/>
          </a:xfrm>
          <a:prstGeom prst="roundRect">
            <a:avLst/>
          </a:prstGeom>
          <a:ln>
            <a:solidFill>
              <a:srgbClr val="527F6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l-GR"/>
          </a:p>
        </p:txBody>
      </p:sp>
      <p:sp>
        <p:nvSpPr>
          <p:cNvPr id="5" name="TextBox 4">
            <a:extLst>
              <a:ext uri="{FF2B5EF4-FFF2-40B4-BE49-F238E27FC236}">
                <a16:creationId xmlns:a16="http://schemas.microsoft.com/office/drawing/2014/main" id="{F91EE0AB-8F10-5DAD-6E94-BFB4E6B1318E}"/>
              </a:ext>
            </a:extLst>
          </p:cNvPr>
          <p:cNvSpPr txBox="1"/>
          <p:nvPr/>
        </p:nvSpPr>
        <p:spPr>
          <a:xfrm>
            <a:off x="8125841" y="2462737"/>
            <a:ext cx="3171217" cy="3016210"/>
          </a:xfrm>
          <a:prstGeom prst="rect">
            <a:avLst/>
          </a:prstGeom>
          <a:noFill/>
        </p:spPr>
        <p:txBody>
          <a:bodyPr wrap="square" numCol="1" rtlCol="0">
            <a:spAutoFit/>
          </a:bodyPr>
          <a:lstStyle/>
          <a:p>
            <a:pPr algn="ctr"/>
            <a:r>
              <a:rPr lang="el-GR" sz="1800" b="0" i="0" dirty="0">
                <a:solidFill>
                  <a:srgbClr val="333333"/>
                </a:solidFill>
                <a:effectLst/>
                <a:highlight>
                  <a:srgbClr val="FFFFFF"/>
                </a:highlight>
                <a:latin typeface="Calibri" panose="020F0502020204030204" pitchFamily="34" charset="0"/>
                <a:cs typeface="Calibri" panose="020F0502020204030204" pitchFamily="34" charset="0"/>
              </a:rPr>
              <a:t>Υπάρχουν πολλοί τύποι εκπαιδευτικής αξιολόγησης, οι συνηθέστεροι από τους οποίους βασίζονται στο μαθησιακό αποτέλεσμα και είναι οι εξής:</a:t>
            </a:r>
            <a:endParaRPr lang="en-US" sz="1800"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endParaRPr lang="en-US" b="0" i="0" dirty="0">
              <a:solidFill>
                <a:srgbClr val="333333"/>
              </a:solidFill>
              <a:effectLst/>
              <a:highlight>
                <a:srgbClr val="FFFFFF"/>
              </a:highlight>
              <a:latin typeface="Calibri" panose="020F0502020204030204" pitchFamily="34" charset="0"/>
              <a:cs typeface="Calibri" panose="020F0502020204030204" pitchFamily="34" charset="0"/>
            </a:endParaRPr>
          </a:p>
          <a:p>
            <a:pPr algn="ctr">
              <a:buFont typeface="Arial" panose="020B0604020202020204" pitchFamily="34" charset="0"/>
              <a:buChar char="•"/>
            </a:pPr>
            <a:r>
              <a:rPr lang="el-GR" sz="1800" dirty="0">
                <a:solidFill>
                  <a:srgbClr val="333333"/>
                </a:solidFill>
                <a:highlight>
                  <a:srgbClr val="FFFFFF"/>
                </a:highlight>
                <a:latin typeface="Calibri" panose="020F0502020204030204" pitchFamily="34" charset="0"/>
                <a:cs typeface="Calibri" panose="020F0502020204030204" pitchFamily="34" charset="0"/>
              </a:rPr>
              <a:t>Επίπεδα αποκληθείσας γνώσης</a:t>
            </a:r>
            <a:r>
              <a:rPr lang="en-US" sz="1800" b="0" i="0" dirty="0">
                <a:solidFill>
                  <a:srgbClr val="333333"/>
                </a:solidFill>
                <a:effectLst/>
                <a:highlight>
                  <a:srgbClr val="FFFFFF"/>
                </a:highlight>
                <a:latin typeface="Calibri" panose="020F0502020204030204" pitchFamily="34" charset="0"/>
                <a:cs typeface="Calibri" panose="020F0502020204030204" pitchFamily="34" charset="0"/>
              </a:rPr>
              <a:t> </a:t>
            </a:r>
          </a:p>
          <a:p>
            <a:pPr algn="ctr">
              <a:buFont typeface="Arial" panose="020B0604020202020204" pitchFamily="34" charset="0"/>
              <a:buChar char="•"/>
            </a:pPr>
            <a:r>
              <a:rPr lang="el-GR" sz="1800" b="0" i="0" dirty="0">
                <a:solidFill>
                  <a:schemeClr val="accent4">
                    <a:lumMod val="75000"/>
                  </a:schemeClr>
                </a:solidFill>
                <a:effectLst/>
                <a:highlight>
                  <a:srgbClr val="FFFFFF"/>
                </a:highlight>
                <a:latin typeface="Calibri" panose="020F0502020204030204" pitchFamily="34" charset="0"/>
                <a:cs typeface="Calibri" panose="020F0502020204030204" pitchFamily="34" charset="0"/>
              </a:rPr>
              <a:t>Αποκληθείσες</a:t>
            </a:r>
            <a:r>
              <a:rPr lang="el-GR" sz="1800" dirty="0">
                <a:solidFill>
                  <a:schemeClr val="accent4">
                    <a:lumMod val="75000"/>
                  </a:schemeClr>
                </a:solidFill>
                <a:highlight>
                  <a:srgbClr val="FFFFFF"/>
                </a:highlight>
                <a:latin typeface="Calibri" panose="020F0502020204030204" pitchFamily="34" charset="0"/>
                <a:cs typeface="Calibri" panose="020F0502020204030204" pitchFamily="34" charset="0"/>
              </a:rPr>
              <a:t> δεξιότητες</a:t>
            </a:r>
            <a:endParaRPr lang="en-US" sz="1800" b="0" i="0" dirty="0">
              <a:solidFill>
                <a:srgbClr val="333333"/>
              </a:solidFill>
              <a:effectLst/>
              <a:highlight>
                <a:srgbClr val="FFFFFF"/>
              </a:highlight>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107988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38200" y="751927"/>
            <a:ext cx="10515600" cy="1133735"/>
          </a:xfrm>
        </p:spPr>
        <p:txBody>
          <a:bodyPr wrap="square" anchor="ctr">
            <a:normAutofit/>
          </a:bodyPr>
          <a:lstStyle/>
          <a:p>
            <a:pPr algn="ctr"/>
            <a:r>
              <a:rPr lang="el-GR" dirty="0"/>
              <a:t>1/Κατηγοριοποίηση με βάση τη διαδικασία </a:t>
            </a:r>
          </a:p>
        </p:txBody>
      </p:sp>
      <p:sp>
        <p:nvSpPr>
          <p:cNvPr id="18" name="Text Placeholder 2">
            <a:extLst>
              <a:ext uri="{FF2B5EF4-FFF2-40B4-BE49-F238E27FC236}">
                <a16:creationId xmlns:a16="http://schemas.microsoft.com/office/drawing/2014/main" id="{F7647FEE-38C4-70B1-8801-425C9FC319F2}"/>
              </a:ext>
            </a:extLst>
          </p:cNvPr>
          <p:cNvSpPr>
            <a:spLocks noGrp="1"/>
          </p:cNvSpPr>
          <p:nvPr>
            <p:ph type="body" idx="1"/>
          </p:nvPr>
        </p:nvSpPr>
        <p:spPr>
          <a:xfrm>
            <a:off x="382588" y="1837666"/>
            <a:ext cx="5157787" cy="510905"/>
          </a:xfrm>
        </p:spPr>
        <p:txBody>
          <a:bodyPr>
            <a:noAutofit/>
          </a:bodyPr>
          <a:lstStyle/>
          <a:p>
            <a:pPr algn="ctr"/>
            <a:r>
              <a:rPr lang="el-GR" sz="2200" u="sng" dirty="0"/>
              <a:t>Διαμορφωτική αξιολόγηση</a:t>
            </a:r>
            <a:endParaRPr lang="en-US" sz="2200" u="sng" dirty="0"/>
          </a:p>
        </p:txBody>
      </p:sp>
      <p:sp>
        <p:nvSpPr>
          <p:cNvPr id="20" name="Text Placeholder 3">
            <a:extLst>
              <a:ext uri="{FF2B5EF4-FFF2-40B4-BE49-F238E27FC236}">
                <a16:creationId xmlns:a16="http://schemas.microsoft.com/office/drawing/2014/main" id="{7A5C2E2B-029A-A1A0-9B72-FCE36BEB10F3}"/>
              </a:ext>
            </a:extLst>
          </p:cNvPr>
          <p:cNvSpPr>
            <a:spLocks noGrp="1"/>
          </p:cNvSpPr>
          <p:nvPr>
            <p:ph type="body" idx="2"/>
          </p:nvPr>
        </p:nvSpPr>
        <p:spPr>
          <a:xfrm>
            <a:off x="498881" y="2348571"/>
            <a:ext cx="5520920" cy="3684588"/>
          </a:xfrm>
        </p:spPr>
        <p:txBody>
          <a:bodyPr>
            <a:normAutofit/>
          </a:bodyPr>
          <a:lstStyle/>
          <a:p>
            <a:r>
              <a:rPr lang="el-GR" sz="2400" dirty="0"/>
              <a:t>Αποτελεί αξιολόγηση </a:t>
            </a:r>
            <a:r>
              <a:rPr lang="el-GR" sz="2400" b="1" dirty="0">
                <a:solidFill>
                  <a:schemeClr val="accent6">
                    <a:lumMod val="75000"/>
                  </a:schemeClr>
                </a:solidFill>
              </a:rPr>
              <a:t>για την </a:t>
            </a:r>
            <a:r>
              <a:rPr lang="el-GR" sz="2400" dirty="0"/>
              <a:t>μάθηση</a:t>
            </a:r>
            <a:r>
              <a:rPr lang="en-US" sz="2400" dirty="0"/>
              <a:t>.</a:t>
            </a:r>
          </a:p>
          <a:p>
            <a:r>
              <a:rPr lang="el-GR" sz="2400" dirty="0"/>
              <a:t>Βοηθά τον/την εκπαιδευτικό και τον/την μαθήτρια να κατανοήσουν </a:t>
            </a:r>
            <a:r>
              <a:rPr lang="el-GR" sz="2400" b="1" dirty="0">
                <a:solidFill>
                  <a:schemeClr val="accent6">
                    <a:lumMod val="75000"/>
                  </a:schemeClr>
                </a:solidFill>
              </a:rPr>
              <a:t>τι γνωρίζουν ήδη και πώς μαθαίνουν. </a:t>
            </a:r>
          </a:p>
          <a:p>
            <a:r>
              <a:rPr lang="el-GR" sz="2400" dirty="0"/>
              <a:t>Αξιολογεί την πρόοδο των μαθητών στην τάξη. </a:t>
            </a:r>
          </a:p>
          <a:p>
            <a:r>
              <a:rPr lang="el-GR" sz="2400" dirty="0"/>
              <a:t>Μπορεί να έχει την ακόλουθη μορφή: κουίζ, παιχνίδια, εργασίες, παρουσιάσεις, συζητήσεις. </a:t>
            </a:r>
            <a:endParaRPr lang="en-US" dirty="0"/>
          </a:p>
        </p:txBody>
      </p:sp>
      <p:sp>
        <p:nvSpPr>
          <p:cNvPr id="22" name="Text Placeholder 4">
            <a:extLst>
              <a:ext uri="{FF2B5EF4-FFF2-40B4-BE49-F238E27FC236}">
                <a16:creationId xmlns:a16="http://schemas.microsoft.com/office/drawing/2014/main" id="{6EB36BE2-E83A-5DF9-CDB9-936F46220A61}"/>
              </a:ext>
            </a:extLst>
          </p:cNvPr>
          <p:cNvSpPr>
            <a:spLocks noGrp="1"/>
          </p:cNvSpPr>
          <p:nvPr>
            <p:ph type="body" idx="3"/>
          </p:nvPr>
        </p:nvSpPr>
        <p:spPr>
          <a:xfrm>
            <a:off x="6170612" y="1915487"/>
            <a:ext cx="5183188" cy="433084"/>
          </a:xfrm>
        </p:spPr>
        <p:txBody>
          <a:bodyPr>
            <a:noAutofit/>
          </a:bodyPr>
          <a:lstStyle/>
          <a:p>
            <a:pPr algn="ctr"/>
            <a:r>
              <a:rPr lang="el-GR" sz="2200" u="sng" dirty="0"/>
              <a:t>Τελική αξιολόγηση</a:t>
            </a:r>
            <a:endParaRPr lang="en-US" sz="2200" u="sng" dirty="0"/>
          </a:p>
        </p:txBody>
      </p:sp>
      <p:sp>
        <p:nvSpPr>
          <p:cNvPr id="24" name="Text Placeholder 5">
            <a:extLst>
              <a:ext uri="{FF2B5EF4-FFF2-40B4-BE49-F238E27FC236}">
                <a16:creationId xmlns:a16="http://schemas.microsoft.com/office/drawing/2014/main" id="{043BA053-CCE9-29BF-C1D2-784961BC890D}"/>
              </a:ext>
            </a:extLst>
          </p:cNvPr>
          <p:cNvSpPr>
            <a:spLocks noGrp="1"/>
          </p:cNvSpPr>
          <p:nvPr>
            <p:ph type="body" idx="4"/>
          </p:nvPr>
        </p:nvSpPr>
        <p:spPr>
          <a:xfrm>
            <a:off x="6136094" y="2348571"/>
            <a:ext cx="5543144" cy="3684588"/>
          </a:xfrm>
        </p:spPr>
        <p:txBody>
          <a:bodyPr>
            <a:normAutofit fontScale="92500"/>
          </a:bodyPr>
          <a:lstStyle/>
          <a:p>
            <a:r>
              <a:rPr lang="el-GR" sz="2400" dirty="0"/>
              <a:t>Αποτελεί αξιολόγηση </a:t>
            </a:r>
            <a:r>
              <a:rPr lang="el-GR" sz="2400" b="1" dirty="0">
                <a:solidFill>
                  <a:srgbClr val="FFC000"/>
                </a:solidFill>
              </a:rPr>
              <a:t>της</a:t>
            </a:r>
            <a:r>
              <a:rPr lang="el-GR" sz="2400" dirty="0"/>
              <a:t> μάθησης.</a:t>
            </a:r>
          </a:p>
          <a:p>
            <a:r>
              <a:rPr lang="el-GR" sz="2400" dirty="0"/>
              <a:t>Βοηθά τον/την εκπαιδευτικό και τον/την μαθητή/-</a:t>
            </a:r>
            <a:r>
              <a:rPr lang="el-GR" sz="2400" dirty="0" err="1"/>
              <a:t>ρια</a:t>
            </a:r>
            <a:r>
              <a:rPr lang="el-GR" sz="2400" dirty="0"/>
              <a:t> να κατανοήσουν </a:t>
            </a:r>
            <a:r>
              <a:rPr lang="el-GR" sz="2400" b="1" dirty="0">
                <a:solidFill>
                  <a:srgbClr val="FFC000"/>
                </a:solidFill>
              </a:rPr>
              <a:t>τι έχουν μάθει</a:t>
            </a:r>
            <a:r>
              <a:rPr lang="el-GR" sz="2400" dirty="0"/>
              <a:t>. </a:t>
            </a:r>
          </a:p>
          <a:p>
            <a:r>
              <a:rPr lang="el-GR" sz="2400" dirty="0"/>
              <a:t>Αξιολογεί τα μαθησιακά αποτελέσματα του μαθητή στο τέλος του προγράμματος</a:t>
            </a:r>
            <a:r>
              <a:rPr lang="en-US" sz="2400" dirty="0"/>
              <a:t>.</a:t>
            </a:r>
          </a:p>
          <a:p>
            <a:r>
              <a:rPr lang="el-GR" sz="2400" dirty="0"/>
              <a:t>Μπορεί να έχει την ακόλουθη μορφή: τελικές εξετάσεις, εκθέσεις, ομαδικές εργασίες, παρουσιάσεις πρότζεκτ, ανοικτές συζητήσεις. </a:t>
            </a:r>
            <a:endParaRPr lang="en-US" sz="2400" dirty="0"/>
          </a:p>
        </p:txBody>
      </p:sp>
    </p:spTree>
    <p:extLst>
      <p:ext uri="{BB962C8B-B14F-4D97-AF65-F5344CB8AC3E}">
        <p14:creationId xmlns:p14="http://schemas.microsoft.com/office/powerpoint/2010/main" val="120576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38200" y="865539"/>
            <a:ext cx="10515600" cy="1133735"/>
          </a:xfrm>
        </p:spPr>
        <p:txBody>
          <a:bodyPr>
            <a:normAutofit fontScale="90000"/>
          </a:bodyPr>
          <a:lstStyle/>
          <a:p>
            <a:pPr algn="ctr"/>
            <a:r>
              <a:rPr lang="el-GR" dirty="0"/>
              <a:t>2/Κατηγοριοποίηση με βάση την ομάδα αξιολόγησης </a:t>
            </a:r>
          </a:p>
        </p:txBody>
      </p:sp>
      <p:sp>
        <p:nvSpPr>
          <p:cNvPr id="3" name="Text Placeholder 2">
            <a:extLst>
              <a:ext uri="{FF2B5EF4-FFF2-40B4-BE49-F238E27FC236}">
                <a16:creationId xmlns:a16="http://schemas.microsoft.com/office/drawing/2014/main" id="{C100DD60-0996-C755-37EE-B8D4F1E3C934}"/>
              </a:ext>
            </a:extLst>
          </p:cNvPr>
          <p:cNvSpPr>
            <a:spLocks noGrp="1"/>
          </p:cNvSpPr>
          <p:nvPr>
            <p:ph type="body" idx="1"/>
          </p:nvPr>
        </p:nvSpPr>
        <p:spPr>
          <a:xfrm>
            <a:off x="319968" y="1686229"/>
            <a:ext cx="5157787" cy="823912"/>
          </a:xfrm>
        </p:spPr>
        <p:txBody>
          <a:bodyPr/>
          <a:lstStyle/>
          <a:p>
            <a:pPr algn="ctr"/>
            <a:r>
              <a:rPr lang="el-GR" u="sng" dirty="0"/>
              <a:t>Αξιολόγηση από εκπαιδευτικούς</a:t>
            </a:r>
          </a:p>
        </p:txBody>
      </p:sp>
      <p:sp>
        <p:nvSpPr>
          <p:cNvPr id="4" name="Text Placeholder 3">
            <a:extLst>
              <a:ext uri="{FF2B5EF4-FFF2-40B4-BE49-F238E27FC236}">
                <a16:creationId xmlns:a16="http://schemas.microsoft.com/office/drawing/2014/main" id="{B70D3E16-A9B5-5ACC-ED86-D4E36214BC0D}"/>
              </a:ext>
            </a:extLst>
          </p:cNvPr>
          <p:cNvSpPr>
            <a:spLocks noGrp="1"/>
          </p:cNvSpPr>
          <p:nvPr>
            <p:ph type="body" idx="2"/>
          </p:nvPr>
        </p:nvSpPr>
        <p:spPr>
          <a:xfrm>
            <a:off x="533977" y="2471072"/>
            <a:ext cx="5157787" cy="3684588"/>
          </a:xfrm>
        </p:spPr>
        <p:txBody>
          <a:bodyPr>
            <a:normAutofit/>
          </a:bodyPr>
          <a:lstStyle/>
          <a:p>
            <a:pPr>
              <a:buFont typeface="Courier New" panose="02070309020205020404" pitchFamily="49" charset="0"/>
              <a:buChar char="o"/>
            </a:pPr>
            <a:r>
              <a:rPr lang="el-GR" sz="2400" dirty="0"/>
              <a:t>Όταν η ομάδα αξιολόγησης της μαθησιακής διαδικασίας είναι οι εκπαιδευτικοί.</a:t>
            </a:r>
          </a:p>
          <a:p>
            <a:pPr algn="just">
              <a:buFont typeface="Courier New" panose="02070309020205020404" pitchFamily="49" charset="0"/>
              <a:buChar char="o"/>
            </a:pPr>
            <a:r>
              <a:rPr lang="el-GR" sz="2400" dirty="0"/>
              <a:t>Αυτός ο τύπος αξιολόγησης συνδέεται κυρίως με πιο παραδοσιακά στυλ μάθησης. </a:t>
            </a:r>
            <a:endParaRPr lang="en-US" sz="2400" dirty="0"/>
          </a:p>
        </p:txBody>
      </p:sp>
      <p:sp>
        <p:nvSpPr>
          <p:cNvPr id="5" name="Text Placeholder 4">
            <a:extLst>
              <a:ext uri="{FF2B5EF4-FFF2-40B4-BE49-F238E27FC236}">
                <a16:creationId xmlns:a16="http://schemas.microsoft.com/office/drawing/2014/main" id="{1BCFF4BB-61DE-D891-12CC-0BFE6F835EEB}"/>
              </a:ext>
            </a:extLst>
          </p:cNvPr>
          <p:cNvSpPr>
            <a:spLocks noGrp="1"/>
          </p:cNvSpPr>
          <p:nvPr>
            <p:ph type="body" idx="3"/>
          </p:nvPr>
        </p:nvSpPr>
        <p:spPr>
          <a:xfrm>
            <a:off x="6358103" y="1686229"/>
            <a:ext cx="5183188" cy="823912"/>
          </a:xfrm>
        </p:spPr>
        <p:txBody>
          <a:bodyPr/>
          <a:lstStyle/>
          <a:p>
            <a:pPr algn="ctr"/>
            <a:r>
              <a:rPr lang="el-GR" u="sng" dirty="0"/>
              <a:t>Αξιολόγηση από μαθητές/-</a:t>
            </a:r>
            <a:r>
              <a:rPr lang="el-GR" u="sng" dirty="0" err="1"/>
              <a:t>ριες</a:t>
            </a:r>
            <a:endParaRPr lang="el-GR" u="sng" dirty="0"/>
          </a:p>
        </p:txBody>
      </p:sp>
      <p:sp>
        <p:nvSpPr>
          <p:cNvPr id="6" name="Text Placeholder 5">
            <a:extLst>
              <a:ext uri="{FF2B5EF4-FFF2-40B4-BE49-F238E27FC236}">
                <a16:creationId xmlns:a16="http://schemas.microsoft.com/office/drawing/2014/main" id="{D7C529DA-63E6-65AC-4957-86ADD6D18D85}"/>
              </a:ext>
            </a:extLst>
          </p:cNvPr>
          <p:cNvSpPr>
            <a:spLocks noGrp="1"/>
          </p:cNvSpPr>
          <p:nvPr>
            <p:ph type="body" idx="4"/>
          </p:nvPr>
        </p:nvSpPr>
        <p:spPr>
          <a:xfrm>
            <a:off x="6500238" y="2471072"/>
            <a:ext cx="5183188" cy="3684588"/>
          </a:xfrm>
        </p:spPr>
        <p:txBody>
          <a:bodyPr>
            <a:normAutofit fontScale="92500"/>
          </a:bodyPr>
          <a:lstStyle/>
          <a:p>
            <a:pPr algn="just">
              <a:buFont typeface="Courier New" panose="02070309020205020404" pitchFamily="49" charset="0"/>
              <a:buChar char="o"/>
            </a:pPr>
            <a:r>
              <a:rPr lang="el-GR" sz="2400" dirty="0"/>
              <a:t>Όταν η ομάδα αξιολόγησης της μαθησιακής διαδικασίας είναι οι ίδιοι οι μαθητές. </a:t>
            </a:r>
          </a:p>
          <a:p>
            <a:pPr>
              <a:buFont typeface="Courier New" panose="02070309020205020404" pitchFamily="49" charset="0"/>
              <a:buChar char="o"/>
            </a:pPr>
            <a:r>
              <a:rPr lang="el-GR" sz="2400" dirty="0"/>
              <a:t>Αυτός ο τύπος αξιολόγησης συνδέεται κυρίως με τη μάθηση με βάση τους μαθητές και τη μεθοδολογία της μετασχηματιστικής μάθησης. </a:t>
            </a:r>
          </a:p>
          <a:p>
            <a:pPr>
              <a:buFont typeface="Courier New" panose="02070309020205020404" pitchFamily="49" charset="0"/>
              <a:buChar char="o"/>
            </a:pPr>
            <a:r>
              <a:rPr lang="el-GR" sz="2400" b="1" u="sng" dirty="0"/>
              <a:t>Ενδεικτικά: </a:t>
            </a:r>
            <a:r>
              <a:rPr lang="el-GR" sz="2400" dirty="0"/>
              <a:t>Αυτό-αξιολόγηση // Συν-αξιολόγηση // Ομαδική αξιολόγηση </a:t>
            </a:r>
          </a:p>
        </p:txBody>
      </p:sp>
    </p:spTree>
    <p:extLst>
      <p:ext uri="{BB962C8B-B14F-4D97-AF65-F5344CB8AC3E}">
        <p14:creationId xmlns:p14="http://schemas.microsoft.com/office/powerpoint/2010/main" val="3291107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38200" y="757165"/>
            <a:ext cx="10515600" cy="1230283"/>
          </a:xfrm>
        </p:spPr>
        <p:txBody>
          <a:bodyPr/>
          <a:lstStyle/>
          <a:p>
            <a:pPr algn="ctr"/>
            <a:r>
              <a:rPr lang="el-GR" dirty="0"/>
              <a:t>Αυτό-αξιολόγηση</a:t>
            </a:r>
          </a:p>
        </p:txBody>
      </p:sp>
      <p:pic>
        <p:nvPicPr>
          <p:cNvPr id="5" name="Picture 4" descr="A person holding a tablet&#10;&#10;Description automatically generated">
            <a:extLst>
              <a:ext uri="{FF2B5EF4-FFF2-40B4-BE49-F238E27FC236}">
                <a16:creationId xmlns:a16="http://schemas.microsoft.com/office/drawing/2014/main" id="{E4E1FB45-8C1E-C6F3-E340-81CADAF034A8}"/>
              </a:ext>
            </a:extLst>
          </p:cNvPr>
          <p:cNvPicPr>
            <a:picLocks noChangeAspect="1"/>
          </p:cNvPicPr>
          <p:nvPr/>
        </p:nvPicPr>
        <p:blipFill>
          <a:blip r:embed="rId2"/>
          <a:stretch>
            <a:fillRect/>
          </a:stretch>
        </p:blipFill>
        <p:spPr>
          <a:xfrm>
            <a:off x="6935822" y="-70253"/>
            <a:ext cx="4893012" cy="8698688"/>
          </a:xfrm>
          <a:prstGeom prst="rect">
            <a:avLst/>
          </a:prstGeom>
        </p:spPr>
      </p:pic>
      <p:sp>
        <p:nvSpPr>
          <p:cNvPr id="6" name="Text Placeholder 5">
            <a:extLst>
              <a:ext uri="{FF2B5EF4-FFF2-40B4-BE49-F238E27FC236}">
                <a16:creationId xmlns:a16="http://schemas.microsoft.com/office/drawing/2014/main" id="{044A9A1D-0FD3-0C20-4FF9-183B03001840}"/>
              </a:ext>
            </a:extLst>
          </p:cNvPr>
          <p:cNvSpPr>
            <a:spLocks noGrp="1"/>
          </p:cNvSpPr>
          <p:nvPr>
            <p:ph type="body" idx="1"/>
          </p:nvPr>
        </p:nvSpPr>
        <p:spPr>
          <a:xfrm>
            <a:off x="838200" y="1825625"/>
            <a:ext cx="5257800" cy="3997630"/>
          </a:xfrm>
        </p:spPr>
        <p:txBody>
          <a:bodyPr/>
          <a:lstStyle/>
          <a:p>
            <a:pPr marL="114300" indent="0">
              <a:buNone/>
            </a:pPr>
            <a:r>
              <a:rPr lang="el-GR" dirty="0"/>
              <a:t>Η αυτό-αξιολόγηση αναφέρεται κυρίως στη μέθοδο αξιολόγησης &amp; στην παιδαγωγική διαδικασία όπου ο/η μαθητής/-</a:t>
            </a:r>
            <a:r>
              <a:rPr lang="el-GR" dirty="0" err="1"/>
              <a:t>ρια</a:t>
            </a:r>
            <a:r>
              <a:rPr lang="el-GR" dirty="0"/>
              <a:t>: 1)συμμετέχει ενεργά στη μαθησιακή διαδικασία, 2)βγάζει νόημα και 3)κρίνει τα αποτελέσματα της μαθησιακής του διαδικασίας. </a:t>
            </a:r>
          </a:p>
        </p:txBody>
      </p:sp>
    </p:spTree>
    <p:extLst>
      <p:ext uri="{BB962C8B-B14F-4D97-AF65-F5344CB8AC3E}">
        <p14:creationId xmlns:p14="http://schemas.microsoft.com/office/powerpoint/2010/main" val="149158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3"/>
          <p:cNvSpPr txBox="1">
            <a:spLocks noGrp="1"/>
          </p:cNvSpPr>
          <p:nvPr>
            <p:ph type="title"/>
          </p:nvPr>
        </p:nvSpPr>
        <p:spPr>
          <a:xfrm>
            <a:off x="838200" y="863135"/>
            <a:ext cx="10515600" cy="10082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l-GR" dirty="0"/>
              <a:t>Περιεχόμενα</a:t>
            </a:r>
            <a:endParaRPr dirty="0"/>
          </a:p>
        </p:txBody>
      </p:sp>
      <p:sp>
        <p:nvSpPr>
          <p:cNvPr id="75" name="Google Shape;75;p3"/>
          <p:cNvSpPr txBox="1">
            <a:spLocks noGrp="1"/>
          </p:cNvSpPr>
          <p:nvPr>
            <p:ph type="body" idx="1"/>
          </p:nvPr>
        </p:nvSpPr>
        <p:spPr>
          <a:xfrm>
            <a:off x="838200" y="1995155"/>
            <a:ext cx="10515600" cy="2867689"/>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ts val="2800"/>
              <a:buNone/>
            </a:pP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Το έργο </a:t>
            </a:r>
            <a:r>
              <a:rPr lang="en-US" dirty="0" err="1"/>
              <a:t>EduNUT</a:t>
            </a:r>
            <a:r>
              <a:rPr lang="en-US" dirty="0"/>
              <a:t> </a:t>
            </a:r>
            <a:r>
              <a:rPr lang="el-GR" dirty="0"/>
              <a:t>με μια ματιά</a:t>
            </a:r>
          </a:p>
          <a:p>
            <a:pPr marL="514350" lvl="0" indent="-514350" algn="l" rtl="0">
              <a:lnSpc>
                <a:spcPct val="90000"/>
              </a:lnSpc>
              <a:spcBef>
                <a:spcPts val="1000"/>
              </a:spcBef>
              <a:spcAft>
                <a:spcPts val="0"/>
              </a:spcAft>
              <a:buClr>
                <a:schemeClr val="dk1"/>
              </a:buClr>
              <a:buSzPts val="2800"/>
              <a:buFont typeface="Calibri"/>
              <a:buAutoNum type="arabicPeriod"/>
            </a:pPr>
            <a:r>
              <a:rPr lang="el-GR" dirty="0"/>
              <a:t>Στόχοι</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Γλωσσάρι – Θεωρητικό υπόβαθρο </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Εκπαιδευτικό Υλικό </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Επιπρόσθετο υλικό </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Άσκηση - Μελέτη περίπτωσης </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r>
              <a:rPr lang="el-GR" dirty="0"/>
              <a:t>Λίστα βιβλιογραφικών αναφορών</a:t>
            </a:r>
            <a:endParaRPr lang="en-US" dirty="0"/>
          </a:p>
          <a:p>
            <a:pPr marL="514350" lvl="0" indent="-514350" algn="l" rtl="0">
              <a:lnSpc>
                <a:spcPct val="90000"/>
              </a:lnSpc>
              <a:spcBef>
                <a:spcPts val="1000"/>
              </a:spcBef>
              <a:spcAft>
                <a:spcPts val="0"/>
              </a:spcAft>
              <a:buClr>
                <a:schemeClr val="dk1"/>
              </a:buClr>
              <a:buSzPts val="2800"/>
              <a:buFont typeface="Calibri"/>
              <a:buAutoNum type="arabicPeriod"/>
            </a:pPr>
            <a:endParaRPr dirty="0"/>
          </a:p>
          <a:p>
            <a:pPr marL="514350" lvl="0" indent="-336550" algn="l" rtl="0">
              <a:lnSpc>
                <a:spcPct val="90000"/>
              </a:lnSpc>
              <a:spcBef>
                <a:spcPts val="1000"/>
              </a:spcBef>
              <a:spcAft>
                <a:spcPts val="0"/>
              </a:spcAft>
              <a:buClr>
                <a:schemeClr val="dk1"/>
              </a:buClr>
              <a:buSzPts val="2800"/>
              <a:buFont typeface="Calibri"/>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831850" y="836224"/>
            <a:ext cx="10515600" cy="1180407"/>
          </a:xfrm>
        </p:spPr>
        <p:txBody>
          <a:bodyPr spcFirstLastPara="1" wrap="square" lIns="91425" tIns="45700" rIns="91425" bIns="45700" anchor="ctr" anchorCtr="0">
            <a:normAutofit fontScale="90000"/>
          </a:bodyPr>
          <a:lstStyle/>
          <a:p>
            <a:pPr algn="ctr"/>
            <a:r>
              <a:rPr lang="el-GR" dirty="0"/>
              <a:t>Αξιολόγηση από ομότιμους/-</a:t>
            </a:r>
            <a:r>
              <a:rPr lang="el-GR" dirty="0" err="1"/>
              <a:t>ες</a:t>
            </a:r>
            <a:r>
              <a:rPr lang="el-GR" dirty="0"/>
              <a:t> &amp; ομαδική αξιολόγηση</a:t>
            </a:r>
          </a:p>
        </p:txBody>
      </p:sp>
      <p:graphicFrame>
        <p:nvGraphicFramePr>
          <p:cNvPr id="98" name="Google Shape;95;p6">
            <a:extLst>
              <a:ext uri="{FF2B5EF4-FFF2-40B4-BE49-F238E27FC236}">
                <a16:creationId xmlns:a16="http://schemas.microsoft.com/office/drawing/2014/main" id="{F7373087-3DF6-D359-D206-EB18DF4D2B53}"/>
              </a:ext>
            </a:extLst>
          </p:cNvPr>
          <p:cNvGraphicFramePr/>
          <p:nvPr>
            <p:extLst>
              <p:ext uri="{D42A27DB-BD31-4B8C-83A1-F6EECF244321}">
                <p14:modId xmlns:p14="http://schemas.microsoft.com/office/powerpoint/2010/main" val="3089758734"/>
              </p:ext>
            </p:extLst>
          </p:nvPr>
        </p:nvGraphicFramePr>
        <p:xfrm>
          <a:off x="831850" y="2207131"/>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7246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660903" y="914986"/>
            <a:ext cx="10769097" cy="1133735"/>
          </a:xfrm>
        </p:spPr>
        <p:txBody>
          <a:bodyPr>
            <a:normAutofit fontScale="90000"/>
          </a:bodyPr>
          <a:lstStyle/>
          <a:p>
            <a:pPr algn="ctr"/>
            <a:r>
              <a:rPr lang="el-GR" dirty="0"/>
              <a:t>3/Κατηγοριοποίηση με βάση το αποτέλεσμα της αξιολόγησης</a:t>
            </a:r>
          </a:p>
        </p:txBody>
      </p:sp>
      <p:sp>
        <p:nvSpPr>
          <p:cNvPr id="3" name="Text Placeholder 2">
            <a:extLst>
              <a:ext uri="{FF2B5EF4-FFF2-40B4-BE49-F238E27FC236}">
                <a16:creationId xmlns:a16="http://schemas.microsoft.com/office/drawing/2014/main" id="{DE9E10CB-F950-A97B-8D3D-FACA8F5EB5FA}"/>
              </a:ext>
            </a:extLst>
          </p:cNvPr>
          <p:cNvSpPr>
            <a:spLocks noGrp="1"/>
          </p:cNvSpPr>
          <p:nvPr>
            <p:ph type="body" idx="1"/>
          </p:nvPr>
        </p:nvSpPr>
        <p:spPr>
          <a:xfrm>
            <a:off x="839788" y="2093119"/>
            <a:ext cx="5157787" cy="823912"/>
          </a:xfrm>
        </p:spPr>
        <p:txBody>
          <a:bodyPr/>
          <a:lstStyle/>
          <a:p>
            <a:pPr algn="ctr"/>
            <a:r>
              <a:rPr lang="el-GR" u="sng" dirty="0"/>
              <a:t>Αξιολόγηση επιπέδων γνώσης</a:t>
            </a:r>
          </a:p>
        </p:txBody>
      </p:sp>
      <p:sp>
        <p:nvSpPr>
          <p:cNvPr id="4" name="Text Placeholder 3">
            <a:extLst>
              <a:ext uri="{FF2B5EF4-FFF2-40B4-BE49-F238E27FC236}">
                <a16:creationId xmlns:a16="http://schemas.microsoft.com/office/drawing/2014/main" id="{20186EAB-57E1-02F9-DD1D-A9FA25E00ACF}"/>
              </a:ext>
            </a:extLst>
          </p:cNvPr>
          <p:cNvSpPr>
            <a:spLocks noGrp="1"/>
          </p:cNvSpPr>
          <p:nvPr>
            <p:ph type="body" idx="2"/>
          </p:nvPr>
        </p:nvSpPr>
        <p:spPr>
          <a:xfrm>
            <a:off x="763588" y="2509295"/>
            <a:ext cx="5157787" cy="3684588"/>
          </a:xfrm>
        </p:spPr>
        <p:txBody>
          <a:bodyPr/>
          <a:lstStyle/>
          <a:p>
            <a:pPr marL="114300" indent="0" algn="ctr">
              <a:buNone/>
            </a:pPr>
            <a:endParaRPr lang="en-US" b="0" i="0" dirty="0">
              <a:solidFill>
                <a:srgbClr val="202124"/>
              </a:solidFill>
              <a:effectLst/>
              <a:highlight>
                <a:srgbClr val="FFFFFF"/>
              </a:highlight>
              <a:latin typeface="Google Sans"/>
            </a:endParaRPr>
          </a:p>
          <a:p>
            <a:pPr marL="114300" indent="0" algn="ctr">
              <a:buNone/>
            </a:pPr>
            <a:r>
              <a:rPr lang="el-GR" b="0" i="0" dirty="0">
                <a:solidFill>
                  <a:srgbClr val="202124"/>
                </a:solidFill>
                <a:effectLst/>
                <a:highlight>
                  <a:srgbClr val="FFFFFF"/>
                </a:highlight>
                <a:latin typeface="Google Sans"/>
              </a:rPr>
              <a:t>Αξιολογεί τη γνώση η οποία μετράτε σε σχέση με μια πρότυπη βάση γνώσεων.</a:t>
            </a:r>
            <a:endParaRPr lang="el-GR" dirty="0"/>
          </a:p>
        </p:txBody>
      </p:sp>
      <p:sp>
        <p:nvSpPr>
          <p:cNvPr id="5" name="Text Placeholder 4">
            <a:extLst>
              <a:ext uri="{FF2B5EF4-FFF2-40B4-BE49-F238E27FC236}">
                <a16:creationId xmlns:a16="http://schemas.microsoft.com/office/drawing/2014/main" id="{2FEB880A-9848-CF41-7817-2A5162048103}"/>
              </a:ext>
            </a:extLst>
          </p:cNvPr>
          <p:cNvSpPr>
            <a:spLocks noGrp="1"/>
          </p:cNvSpPr>
          <p:nvPr>
            <p:ph type="body" idx="3"/>
          </p:nvPr>
        </p:nvSpPr>
        <p:spPr>
          <a:xfrm>
            <a:off x="6096000" y="2093119"/>
            <a:ext cx="5183188" cy="823912"/>
          </a:xfrm>
        </p:spPr>
        <p:txBody>
          <a:bodyPr/>
          <a:lstStyle/>
          <a:p>
            <a:pPr algn="ctr"/>
            <a:r>
              <a:rPr lang="el-GR" u="sng" dirty="0"/>
              <a:t>Αξιολόγηση δεξιοτήτων</a:t>
            </a:r>
          </a:p>
        </p:txBody>
      </p:sp>
      <p:sp>
        <p:nvSpPr>
          <p:cNvPr id="6" name="Text Placeholder 5">
            <a:extLst>
              <a:ext uri="{FF2B5EF4-FFF2-40B4-BE49-F238E27FC236}">
                <a16:creationId xmlns:a16="http://schemas.microsoft.com/office/drawing/2014/main" id="{70C720E3-8506-F908-C582-83E9C4EE5242}"/>
              </a:ext>
            </a:extLst>
          </p:cNvPr>
          <p:cNvSpPr>
            <a:spLocks noGrp="1"/>
          </p:cNvSpPr>
          <p:nvPr>
            <p:ph type="body" idx="4"/>
          </p:nvPr>
        </p:nvSpPr>
        <p:spPr>
          <a:xfrm>
            <a:off x="6245224" y="2524089"/>
            <a:ext cx="5183188" cy="3684588"/>
          </a:xfrm>
        </p:spPr>
        <p:txBody>
          <a:bodyPr/>
          <a:lstStyle/>
          <a:p>
            <a:pPr marL="114300" indent="0" algn="ctr">
              <a:buNone/>
            </a:pPr>
            <a:endParaRPr lang="en-US" dirty="0">
              <a:solidFill>
                <a:srgbClr val="202124"/>
              </a:solidFill>
              <a:highlight>
                <a:srgbClr val="FFFFFF"/>
              </a:highlight>
              <a:latin typeface="Google Sans"/>
            </a:endParaRPr>
          </a:p>
          <a:p>
            <a:pPr marL="114300" indent="0" algn="ctr">
              <a:buNone/>
            </a:pPr>
            <a:r>
              <a:rPr lang="el-GR" dirty="0">
                <a:solidFill>
                  <a:srgbClr val="202124"/>
                </a:solidFill>
                <a:highlight>
                  <a:srgbClr val="FFFFFF"/>
                </a:highlight>
                <a:latin typeface="Google Sans"/>
              </a:rPr>
              <a:t>Αξιολογεί πόσο ικανό είναι το άτομο στην εφαρμογή αυτών των γνώσεων, πεποιθήσεων και δεξιοτήτων. </a:t>
            </a:r>
            <a:endParaRPr lang="el-GR" dirty="0"/>
          </a:p>
        </p:txBody>
      </p:sp>
    </p:spTree>
    <p:extLst>
      <p:ext uri="{BB962C8B-B14F-4D97-AF65-F5344CB8AC3E}">
        <p14:creationId xmlns:p14="http://schemas.microsoft.com/office/powerpoint/2010/main" val="201710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831850" y="836224"/>
            <a:ext cx="10515600" cy="1180407"/>
          </a:xfrm>
        </p:spPr>
        <p:txBody>
          <a:bodyPr spcFirstLastPara="1" wrap="square" lIns="91425" tIns="45700" rIns="91425" bIns="45700" anchor="ctr" anchorCtr="0">
            <a:normAutofit/>
          </a:bodyPr>
          <a:lstStyle/>
          <a:p>
            <a:pPr algn="ctr" rtl="0">
              <a:spcBef>
                <a:spcPts val="0"/>
              </a:spcBef>
              <a:spcAft>
                <a:spcPts val="0"/>
              </a:spcAft>
            </a:pPr>
            <a:r>
              <a:rPr lang="el-GR" dirty="0"/>
              <a:t>Αξιολόγηση δεξιοτήτων</a:t>
            </a:r>
          </a:p>
        </p:txBody>
      </p:sp>
      <p:graphicFrame>
        <p:nvGraphicFramePr>
          <p:cNvPr id="108" name="TextBox 1">
            <a:extLst>
              <a:ext uri="{FF2B5EF4-FFF2-40B4-BE49-F238E27FC236}">
                <a16:creationId xmlns:a16="http://schemas.microsoft.com/office/drawing/2014/main" id="{DDCA2A47-A1FE-F822-812A-7AFB521A3930}"/>
              </a:ext>
            </a:extLst>
          </p:cNvPr>
          <p:cNvGraphicFramePr/>
          <p:nvPr>
            <p:extLst>
              <p:ext uri="{D42A27DB-BD31-4B8C-83A1-F6EECF244321}">
                <p14:modId xmlns:p14="http://schemas.microsoft.com/office/powerpoint/2010/main" val="3348497266"/>
              </p:ext>
            </p:extLst>
          </p:nvPr>
        </p:nvGraphicFramePr>
        <p:xfrm>
          <a:off x="831850" y="157483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ECC-131F-5B60-150B-B35FF4963CF6}"/>
              </a:ext>
            </a:extLst>
          </p:cNvPr>
          <p:cNvSpPr>
            <a:spLocks noGrp="1"/>
          </p:cNvSpPr>
          <p:nvPr>
            <p:ph type="title"/>
          </p:nvPr>
        </p:nvSpPr>
        <p:spPr>
          <a:xfrm>
            <a:off x="831850" y="1670858"/>
            <a:ext cx="10515600" cy="2891617"/>
          </a:xfrm>
        </p:spPr>
        <p:txBody>
          <a:bodyPr wrap="square" anchor="b">
            <a:normAutofit/>
          </a:bodyPr>
          <a:lstStyle/>
          <a:p>
            <a:r>
              <a:rPr lang="el-GR" dirty="0"/>
              <a:t>Εργαλεία αξιολόγησης</a:t>
            </a:r>
          </a:p>
        </p:txBody>
      </p:sp>
      <p:sp>
        <p:nvSpPr>
          <p:cNvPr id="8" name="Text Placeholder 2">
            <a:extLst>
              <a:ext uri="{FF2B5EF4-FFF2-40B4-BE49-F238E27FC236}">
                <a16:creationId xmlns:a16="http://schemas.microsoft.com/office/drawing/2014/main" id="{BEFB918E-F43C-7CEC-ED86-83FF92214E4E}"/>
              </a:ext>
            </a:extLst>
          </p:cNvPr>
          <p:cNvSpPr>
            <a:spLocks noGrp="1"/>
          </p:cNvSpPr>
          <p:nvPr>
            <p:ph type="body" idx="1"/>
          </p:nvPr>
        </p:nvSpPr>
        <p:spPr>
          <a:xfrm>
            <a:off x="831850" y="4589463"/>
            <a:ext cx="10515600" cy="1500187"/>
          </a:xfrm>
        </p:spPr>
        <p:txBody>
          <a:bodyPr/>
          <a:lstStyle/>
          <a:p>
            <a:r>
              <a:rPr lang="el-GR" dirty="0"/>
              <a:t>Εργαλεία και μέθοδοι που χρησιμοποιούνται στη διαδικασία αξιολόγησης. </a:t>
            </a:r>
            <a:endParaRPr lang="en-US" dirty="0"/>
          </a:p>
        </p:txBody>
      </p:sp>
    </p:spTree>
    <p:extLst>
      <p:ext uri="{BB962C8B-B14F-4D97-AF65-F5344CB8AC3E}">
        <p14:creationId xmlns:p14="http://schemas.microsoft.com/office/powerpoint/2010/main" val="553593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FCED-D8D6-7E12-0585-676827290B0B}"/>
              </a:ext>
            </a:extLst>
          </p:cNvPr>
          <p:cNvSpPr>
            <a:spLocks noGrp="1"/>
          </p:cNvSpPr>
          <p:nvPr>
            <p:ph type="title"/>
          </p:nvPr>
        </p:nvSpPr>
        <p:spPr>
          <a:xfrm>
            <a:off x="838200" y="869979"/>
            <a:ext cx="10515600" cy="1230283"/>
          </a:xfrm>
        </p:spPr>
        <p:txBody>
          <a:bodyPr/>
          <a:lstStyle/>
          <a:p>
            <a:pPr algn="ctr"/>
            <a:r>
              <a:rPr lang="el-GR" dirty="0"/>
              <a:t>Εργαλεία αξιολόγησής</a:t>
            </a:r>
          </a:p>
        </p:txBody>
      </p:sp>
      <p:sp>
        <p:nvSpPr>
          <p:cNvPr id="3" name="Text Placeholder 2">
            <a:extLst>
              <a:ext uri="{FF2B5EF4-FFF2-40B4-BE49-F238E27FC236}">
                <a16:creationId xmlns:a16="http://schemas.microsoft.com/office/drawing/2014/main" id="{3B189914-CC16-AA14-D875-2513379E0378}"/>
              </a:ext>
            </a:extLst>
          </p:cNvPr>
          <p:cNvSpPr>
            <a:spLocks noGrp="1"/>
          </p:cNvSpPr>
          <p:nvPr>
            <p:ph type="body" idx="1"/>
          </p:nvPr>
        </p:nvSpPr>
        <p:spPr>
          <a:xfrm>
            <a:off x="2693922" y="2158562"/>
            <a:ext cx="2937095" cy="1722775"/>
          </a:xfrm>
        </p:spPr>
        <p:txBody>
          <a:bodyPr>
            <a:normAutofit/>
          </a:bodyPr>
          <a:lstStyle/>
          <a:p>
            <a:pPr marL="114300" indent="0">
              <a:buNone/>
            </a:pPr>
            <a:r>
              <a:rPr lang="el-GR" sz="3200" dirty="0"/>
              <a:t>Παραδοσιακά εργαλεία αξιολόγησης</a:t>
            </a:r>
          </a:p>
        </p:txBody>
      </p:sp>
      <p:pic>
        <p:nvPicPr>
          <p:cNvPr id="7" name="Picture 6" descr="A group of people in a circle&#10;&#10;Description automatically generated">
            <a:extLst>
              <a:ext uri="{FF2B5EF4-FFF2-40B4-BE49-F238E27FC236}">
                <a16:creationId xmlns:a16="http://schemas.microsoft.com/office/drawing/2014/main" id="{0BB0F4F2-C7D5-5BBB-7C2F-B5D3445B6172}"/>
              </a:ext>
            </a:extLst>
          </p:cNvPr>
          <p:cNvPicPr>
            <a:picLocks noChangeAspect="1"/>
          </p:cNvPicPr>
          <p:nvPr/>
        </p:nvPicPr>
        <p:blipFill>
          <a:blip r:embed="rId2"/>
          <a:stretch>
            <a:fillRect/>
          </a:stretch>
        </p:blipFill>
        <p:spPr>
          <a:xfrm>
            <a:off x="5374384" y="1953160"/>
            <a:ext cx="2758973" cy="4904840"/>
          </a:xfrm>
          <a:prstGeom prst="rect">
            <a:avLst/>
          </a:prstGeom>
        </p:spPr>
      </p:pic>
      <p:pic>
        <p:nvPicPr>
          <p:cNvPr id="9" name="Picture 8" descr="A group of papers with a pen&#10;&#10;Description automatically generated">
            <a:extLst>
              <a:ext uri="{FF2B5EF4-FFF2-40B4-BE49-F238E27FC236}">
                <a16:creationId xmlns:a16="http://schemas.microsoft.com/office/drawing/2014/main" id="{C6F395C3-58EE-0D29-BABD-4EA36086FFE6}"/>
              </a:ext>
            </a:extLst>
          </p:cNvPr>
          <p:cNvPicPr>
            <a:picLocks noChangeAspect="1"/>
          </p:cNvPicPr>
          <p:nvPr/>
        </p:nvPicPr>
        <p:blipFill>
          <a:blip r:embed="rId3"/>
          <a:stretch>
            <a:fillRect/>
          </a:stretch>
        </p:blipFill>
        <p:spPr>
          <a:xfrm>
            <a:off x="305583" y="835560"/>
            <a:ext cx="2388339" cy="4245936"/>
          </a:xfrm>
          <a:prstGeom prst="rect">
            <a:avLst/>
          </a:prstGeom>
        </p:spPr>
      </p:pic>
      <p:sp>
        <p:nvSpPr>
          <p:cNvPr id="10" name="Text Placeholder 2">
            <a:extLst>
              <a:ext uri="{FF2B5EF4-FFF2-40B4-BE49-F238E27FC236}">
                <a16:creationId xmlns:a16="http://schemas.microsoft.com/office/drawing/2014/main" id="{28794F67-FAAF-445B-531D-2AF4E0DD6F14}"/>
              </a:ext>
            </a:extLst>
          </p:cNvPr>
          <p:cNvSpPr txBox="1">
            <a:spLocks/>
          </p:cNvSpPr>
          <p:nvPr/>
        </p:nvSpPr>
        <p:spPr>
          <a:xfrm>
            <a:off x="8019357" y="3357583"/>
            <a:ext cx="2428150" cy="205099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l-GR" sz="3200" dirty="0"/>
              <a:t>Εναλλακτικά εργαλεία αξιολόγησης</a:t>
            </a:r>
          </a:p>
        </p:txBody>
      </p:sp>
    </p:spTree>
    <p:extLst>
      <p:ext uri="{BB962C8B-B14F-4D97-AF65-F5344CB8AC3E}">
        <p14:creationId xmlns:p14="http://schemas.microsoft.com/office/powerpoint/2010/main" val="3245758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FCED-D8D6-7E12-0585-676827290B0B}"/>
              </a:ext>
            </a:extLst>
          </p:cNvPr>
          <p:cNvSpPr>
            <a:spLocks noGrp="1"/>
          </p:cNvSpPr>
          <p:nvPr>
            <p:ph type="title"/>
          </p:nvPr>
        </p:nvSpPr>
        <p:spPr>
          <a:xfrm>
            <a:off x="838200" y="722877"/>
            <a:ext cx="10515600" cy="1230283"/>
          </a:xfrm>
        </p:spPr>
        <p:txBody>
          <a:bodyPr>
            <a:normAutofit fontScale="90000"/>
          </a:bodyPr>
          <a:lstStyle/>
          <a:p>
            <a:pPr algn="ctr"/>
            <a:r>
              <a:rPr lang="el-GR" dirty="0"/>
              <a:t>Εργαλεία αξιολόγησης – παραδοσιακά εργαλεία</a:t>
            </a:r>
          </a:p>
        </p:txBody>
      </p:sp>
      <p:sp>
        <p:nvSpPr>
          <p:cNvPr id="3" name="Text Placeholder 2">
            <a:extLst>
              <a:ext uri="{FF2B5EF4-FFF2-40B4-BE49-F238E27FC236}">
                <a16:creationId xmlns:a16="http://schemas.microsoft.com/office/drawing/2014/main" id="{3B189914-CC16-AA14-D875-2513379E0378}"/>
              </a:ext>
            </a:extLst>
          </p:cNvPr>
          <p:cNvSpPr>
            <a:spLocks noGrp="1"/>
          </p:cNvSpPr>
          <p:nvPr>
            <p:ph type="body" idx="1"/>
          </p:nvPr>
        </p:nvSpPr>
        <p:spPr>
          <a:xfrm>
            <a:off x="3234078" y="2108453"/>
            <a:ext cx="3994063" cy="2817749"/>
          </a:xfr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ormAutofit lnSpcReduction="10000"/>
          </a:bodyPr>
          <a:lstStyle/>
          <a:p>
            <a:pPr marL="114300" indent="0">
              <a:buNone/>
            </a:pPr>
            <a:r>
              <a:rPr lang="el-GR" dirty="0"/>
              <a:t>Τεστ ανοικτού τύπου</a:t>
            </a:r>
          </a:p>
          <a:p>
            <a:pPr marL="114300" indent="0">
              <a:buNone/>
            </a:pPr>
            <a:r>
              <a:rPr lang="el-GR" dirty="0"/>
              <a:t>Τεστ Σωστό-Λάθος</a:t>
            </a:r>
          </a:p>
          <a:p>
            <a:pPr marL="114300" indent="0">
              <a:buNone/>
            </a:pPr>
            <a:r>
              <a:rPr lang="el-GR" dirty="0"/>
              <a:t>Τεστ πολλαπλής επιλογής</a:t>
            </a:r>
          </a:p>
          <a:p>
            <a:pPr marL="114300" indent="0">
              <a:buNone/>
            </a:pPr>
            <a:r>
              <a:rPr lang="el-GR" dirty="0"/>
              <a:t>Τεστ αντιστοίχισης</a:t>
            </a:r>
          </a:p>
          <a:p>
            <a:pPr marL="114300" indent="0">
              <a:buNone/>
            </a:pPr>
            <a:r>
              <a:rPr lang="el-GR" dirty="0"/>
              <a:t>Προφορική εξέταση </a:t>
            </a:r>
          </a:p>
        </p:txBody>
      </p:sp>
      <p:pic>
        <p:nvPicPr>
          <p:cNvPr id="9" name="Picture 8" descr="A group of papers with a pen&#10;&#10;Description automatically generated">
            <a:extLst>
              <a:ext uri="{FF2B5EF4-FFF2-40B4-BE49-F238E27FC236}">
                <a16:creationId xmlns:a16="http://schemas.microsoft.com/office/drawing/2014/main" id="{C6F395C3-58EE-0D29-BABD-4EA36086FFE6}"/>
              </a:ext>
            </a:extLst>
          </p:cNvPr>
          <p:cNvPicPr>
            <a:picLocks noChangeAspect="1"/>
          </p:cNvPicPr>
          <p:nvPr/>
        </p:nvPicPr>
        <p:blipFill>
          <a:blip r:embed="rId2"/>
          <a:stretch>
            <a:fillRect/>
          </a:stretch>
        </p:blipFill>
        <p:spPr>
          <a:xfrm>
            <a:off x="461226" y="835560"/>
            <a:ext cx="2388339" cy="4245936"/>
          </a:xfrm>
          <a:prstGeom prst="rect">
            <a:avLst/>
          </a:prstGeom>
        </p:spPr>
      </p:pic>
    </p:spTree>
    <p:extLst>
      <p:ext uri="{BB962C8B-B14F-4D97-AF65-F5344CB8AC3E}">
        <p14:creationId xmlns:p14="http://schemas.microsoft.com/office/powerpoint/2010/main" val="353045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BFCED-D8D6-7E12-0585-676827290B0B}"/>
              </a:ext>
            </a:extLst>
          </p:cNvPr>
          <p:cNvSpPr>
            <a:spLocks noGrp="1"/>
          </p:cNvSpPr>
          <p:nvPr>
            <p:ph type="title"/>
          </p:nvPr>
        </p:nvSpPr>
        <p:spPr>
          <a:xfrm>
            <a:off x="838200" y="820154"/>
            <a:ext cx="10515600" cy="1230283"/>
          </a:xfrm>
        </p:spPr>
        <p:txBody>
          <a:bodyPr>
            <a:normAutofit fontScale="90000"/>
          </a:bodyPr>
          <a:lstStyle/>
          <a:p>
            <a:pPr algn="ctr"/>
            <a:r>
              <a:rPr lang="el-GR" dirty="0"/>
              <a:t>Εργαλεία αξιολόγησης – Εναλλακτικά εργαλεία</a:t>
            </a:r>
          </a:p>
        </p:txBody>
      </p:sp>
      <p:pic>
        <p:nvPicPr>
          <p:cNvPr id="7" name="Picture 6" descr="A group of people in a circle&#10;&#10;Description automatically generated">
            <a:extLst>
              <a:ext uri="{FF2B5EF4-FFF2-40B4-BE49-F238E27FC236}">
                <a16:creationId xmlns:a16="http://schemas.microsoft.com/office/drawing/2014/main" id="{0BB0F4F2-C7D5-5BBB-7C2F-B5D3445B6172}"/>
              </a:ext>
            </a:extLst>
          </p:cNvPr>
          <p:cNvPicPr>
            <a:picLocks noChangeAspect="1"/>
          </p:cNvPicPr>
          <p:nvPr/>
        </p:nvPicPr>
        <p:blipFill>
          <a:blip r:embed="rId2"/>
          <a:stretch>
            <a:fillRect/>
          </a:stretch>
        </p:blipFill>
        <p:spPr>
          <a:xfrm>
            <a:off x="399932" y="620736"/>
            <a:ext cx="2758973" cy="4904840"/>
          </a:xfrm>
          <a:prstGeom prst="rect">
            <a:avLst/>
          </a:prstGeom>
        </p:spPr>
      </p:pic>
      <p:sp>
        <p:nvSpPr>
          <p:cNvPr id="6" name="Text Placeholder 2">
            <a:extLst>
              <a:ext uri="{FF2B5EF4-FFF2-40B4-BE49-F238E27FC236}">
                <a16:creationId xmlns:a16="http://schemas.microsoft.com/office/drawing/2014/main" id="{0C9537D7-75F4-81D4-6B22-FC481408CF3B}"/>
              </a:ext>
            </a:extLst>
          </p:cNvPr>
          <p:cNvSpPr>
            <a:spLocks noGrp="1"/>
          </p:cNvSpPr>
          <p:nvPr>
            <p:ph type="body" idx="1"/>
          </p:nvPr>
        </p:nvSpPr>
        <p:spPr>
          <a:xfrm>
            <a:off x="3597173" y="2050437"/>
            <a:ext cx="5147993" cy="3406780"/>
          </a:xfr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a:normAutofit/>
          </a:bodyPr>
          <a:lstStyle/>
          <a:p>
            <a:pPr marL="114300" indent="0">
              <a:buNone/>
            </a:pPr>
            <a:r>
              <a:rPr lang="el-GR" sz="1600" dirty="0"/>
              <a:t>Ανάθεση επιδόσεων</a:t>
            </a:r>
          </a:p>
          <a:p>
            <a:pPr marL="114300" indent="0">
              <a:buNone/>
            </a:pPr>
            <a:r>
              <a:rPr lang="el-GR" sz="1600" dirty="0"/>
              <a:t>Εργασία έργου (μάθηση βάσει έργου) </a:t>
            </a:r>
          </a:p>
          <a:p>
            <a:pPr marL="114300" indent="0">
              <a:buNone/>
            </a:pPr>
            <a:r>
              <a:rPr lang="el-GR" sz="1600" dirty="0"/>
              <a:t>Δομημένο πλέγμα – Ρουμπρίκα</a:t>
            </a:r>
          </a:p>
          <a:p>
            <a:pPr marL="114300" indent="0">
              <a:buNone/>
            </a:pPr>
            <a:r>
              <a:rPr lang="el-GR" sz="1600" dirty="0"/>
              <a:t>Χαρτοφυλάκιο </a:t>
            </a:r>
          </a:p>
          <a:p>
            <a:pPr marL="114300" indent="0">
              <a:buNone/>
            </a:pPr>
            <a:r>
              <a:rPr lang="el-GR" sz="1600" dirty="0"/>
              <a:t>Έντυπο αξιολόγησης και συν-αξιολόγησης από ομότιμους</a:t>
            </a:r>
          </a:p>
          <a:p>
            <a:pPr marL="114300" indent="0">
              <a:buNone/>
            </a:pPr>
            <a:r>
              <a:rPr lang="el-GR" sz="1600" dirty="0"/>
              <a:t>Έντυπο αυτό-αξιολόγησης</a:t>
            </a:r>
          </a:p>
          <a:p>
            <a:pPr marL="114300" indent="0">
              <a:buNone/>
            </a:pPr>
            <a:r>
              <a:rPr lang="el-GR" sz="1600" dirty="0"/>
              <a:t>Εννοιολογικοί χάρτες</a:t>
            </a:r>
          </a:p>
          <a:p>
            <a:pPr marL="114300" indent="0">
              <a:buNone/>
            </a:pPr>
            <a:r>
              <a:rPr lang="el-GR" sz="1600" dirty="0"/>
              <a:t>Συνέντευξη</a:t>
            </a:r>
          </a:p>
          <a:p>
            <a:pPr marL="114300" indent="0">
              <a:buNone/>
            </a:pPr>
            <a:r>
              <a:rPr lang="el-GR" sz="1600" dirty="0"/>
              <a:t>Κλίμακα στάσεων</a:t>
            </a:r>
            <a:endParaRPr lang="en-US" sz="1600" dirty="0"/>
          </a:p>
        </p:txBody>
      </p:sp>
    </p:spTree>
    <p:extLst>
      <p:ext uri="{BB962C8B-B14F-4D97-AF65-F5344CB8AC3E}">
        <p14:creationId xmlns:p14="http://schemas.microsoft.com/office/powerpoint/2010/main" val="2446268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942196" y="838533"/>
            <a:ext cx="10515600" cy="1230283"/>
          </a:xfrm>
          <a:prstGeom prst="rect">
            <a:avLst/>
          </a:prstGeom>
          <a:noFill/>
          <a:ln>
            <a:noFill/>
          </a:ln>
        </p:spPr>
        <p:txBody>
          <a:bodyPr spcFirstLastPara="1" wrap="square" lIns="91425" tIns="45700" rIns="91425" bIns="45700" anchor="ctr" anchorCtr="0">
            <a:normAutofit/>
          </a:bodyPr>
          <a:lstStyle/>
          <a:p>
            <a:pPr marL="114300" indent="0">
              <a:buNone/>
            </a:pPr>
            <a:r>
              <a:rPr lang="el-GR" sz="4400"/>
              <a:t>Δομημένο πλέγμα – Ρουμπρίκα</a:t>
            </a:r>
            <a:endParaRPr lang="el-GR" sz="4400" dirty="0"/>
          </a:p>
        </p:txBody>
      </p:sp>
      <p:sp>
        <p:nvSpPr>
          <p:cNvPr id="95" name="Google Shape;95;p6"/>
          <p:cNvSpPr txBox="1">
            <a:spLocks noGrp="1"/>
          </p:cNvSpPr>
          <p:nvPr>
            <p:ph type="body" idx="1"/>
          </p:nvPr>
        </p:nvSpPr>
        <p:spPr>
          <a:xfrm>
            <a:off x="838200" y="2068816"/>
            <a:ext cx="10515600" cy="3950651"/>
          </a:xfrm>
          <a:prstGeom prst="rect">
            <a:avLst/>
          </a:prstGeom>
          <a:noFill/>
          <a:ln>
            <a:noFill/>
          </a:ln>
        </p:spPr>
        <p:txBody>
          <a:bodyPr spcFirstLastPara="1" wrap="square" lIns="91425" tIns="45700" rIns="91425" bIns="45700" anchor="t" anchorCtr="0">
            <a:normAutofit/>
          </a:bodyPr>
          <a:lstStyle/>
          <a:p>
            <a:pPr marL="228600" lvl="0" indent="-50800" algn="just" rtl="0">
              <a:lnSpc>
                <a:spcPct val="90000"/>
              </a:lnSpc>
              <a:spcBef>
                <a:spcPts val="0"/>
              </a:spcBef>
              <a:spcAft>
                <a:spcPts val="0"/>
              </a:spcAft>
              <a:buClr>
                <a:schemeClr val="dk1"/>
              </a:buClr>
              <a:buSzPts val="2800"/>
              <a:buNone/>
            </a:pPr>
            <a:r>
              <a:rPr lang="el-GR" dirty="0"/>
              <a:t> Οι ρουμπρίκες μπορούν να εξυπηρετήσουν τόσο εκπαιδευτικούς όσο και </a:t>
            </a:r>
            <a:r>
              <a:rPr lang="el-GR" dirty="0" err="1"/>
              <a:t>αξιολογητικούς</a:t>
            </a:r>
            <a:r>
              <a:rPr lang="el-GR" dirty="0"/>
              <a:t> σκοπούς. Όταν ενσωματώνονται σε μια διαμορφωτική στρατηγική αξιολόγησης με επίκεντρο τον/την μαθητή/-</a:t>
            </a:r>
            <a:r>
              <a:rPr lang="el-GR" dirty="0" err="1"/>
              <a:t>ρια</a:t>
            </a:r>
            <a:r>
              <a:rPr lang="el-GR" dirty="0"/>
              <a:t>, οι ρουμπρίκες μπορούν να βοηθήσουν τους/τις μαθητές/-</a:t>
            </a:r>
            <a:r>
              <a:rPr lang="el-GR" dirty="0" err="1"/>
              <a:t>ριες</a:t>
            </a:r>
            <a:r>
              <a:rPr lang="el-GR" dirty="0"/>
              <a:t> στην ανάπτυξη κατανόησης και δεξιοτήτων, ενώ παράλληλα τους/τις επιτρέπουν να αξιολογούν με ακρίβεια την ποιότητα της δικής τους εργασίας και εκπαίδευσης. </a:t>
            </a:r>
            <a:endParaRPr dirty="0"/>
          </a:p>
        </p:txBody>
      </p:sp>
    </p:spTree>
    <p:extLst>
      <p:ext uri="{BB962C8B-B14F-4D97-AF65-F5344CB8AC3E}">
        <p14:creationId xmlns:p14="http://schemas.microsoft.com/office/powerpoint/2010/main" val="101211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838200" y="1013161"/>
            <a:ext cx="10515600" cy="1230283"/>
          </a:xfrm>
          <a:prstGeom prst="rect">
            <a:avLst/>
          </a:prstGeom>
          <a:noFill/>
          <a:ln>
            <a:noFill/>
          </a:ln>
        </p:spPr>
        <p:txBody>
          <a:bodyPr spcFirstLastPara="1" wrap="square" lIns="91425" tIns="45700" rIns="91425" bIns="45700" anchor="ctr" anchorCtr="0">
            <a:normAutofit/>
          </a:bodyPr>
          <a:lstStyle/>
          <a:p>
            <a:pPr algn="ctr"/>
            <a:r>
              <a:rPr lang="el-GR" dirty="0"/>
              <a:t>Ρουμπρίκες για την αξιολόγηση δεξιοτήτων</a:t>
            </a:r>
            <a:endParaRPr dirty="0"/>
          </a:p>
        </p:txBody>
      </p:sp>
      <p:sp>
        <p:nvSpPr>
          <p:cNvPr id="95" name="Google Shape;95;p6"/>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t> </a:t>
            </a:r>
            <a:endParaRPr dirty="0"/>
          </a:p>
        </p:txBody>
      </p:sp>
      <p:sp>
        <p:nvSpPr>
          <p:cNvPr id="2" name="TextBox 1">
            <a:extLst>
              <a:ext uri="{FF2B5EF4-FFF2-40B4-BE49-F238E27FC236}">
                <a16:creationId xmlns:a16="http://schemas.microsoft.com/office/drawing/2014/main" id="{3A255B04-0825-6E1B-B302-2717E3860EB3}"/>
              </a:ext>
            </a:extLst>
          </p:cNvPr>
          <p:cNvSpPr txBox="1"/>
          <p:nvPr/>
        </p:nvSpPr>
        <p:spPr>
          <a:xfrm>
            <a:off x="1411573" y="5238480"/>
            <a:ext cx="9771088" cy="584775"/>
          </a:xfrm>
          <a:prstGeom prst="rect">
            <a:avLst/>
          </a:prstGeom>
          <a:noFill/>
        </p:spPr>
        <p:txBody>
          <a:bodyPr wrap="square" rtlCol="0">
            <a:spAutoFit/>
          </a:bodyPr>
          <a:lstStyle/>
          <a:p>
            <a:r>
              <a:rPr lang="el-GR" sz="1600" b="0" i="1" dirty="0">
                <a:solidFill>
                  <a:srgbClr val="000000"/>
                </a:solidFill>
                <a:effectLst/>
                <a:latin typeface="CenturySchoolbookRegular"/>
              </a:rPr>
              <a:t>*Οι ιδέες που παρουσιάζονται εδώ είναι εφαρμόσιμες για οποιονδήποτε θέλει ή χρησιμοποιεί ρουμπρίκες στην τάξη, ανεξάρτητα από το γνωστικό αντικείμενο ή το επίπεδο της τάξης. </a:t>
            </a:r>
            <a:endParaRPr lang="el-GR" sz="1200" i="1" dirty="0"/>
          </a:p>
        </p:txBody>
      </p:sp>
      <p:sp>
        <p:nvSpPr>
          <p:cNvPr id="3" name="TextBox 2">
            <a:extLst>
              <a:ext uri="{FF2B5EF4-FFF2-40B4-BE49-F238E27FC236}">
                <a16:creationId xmlns:a16="http://schemas.microsoft.com/office/drawing/2014/main" id="{4513DFAA-FBF7-3708-9ABF-4692A20A674C}"/>
              </a:ext>
            </a:extLst>
          </p:cNvPr>
          <p:cNvSpPr txBox="1"/>
          <p:nvPr/>
        </p:nvSpPr>
        <p:spPr>
          <a:xfrm>
            <a:off x="1411573" y="2459504"/>
            <a:ext cx="9368853" cy="2554545"/>
          </a:xfrm>
          <a:prstGeom prst="rect">
            <a:avLst/>
          </a:prstGeom>
          <a:noFill/>
        </p:spPr>
        <p:txBody>
          <a:bodyPr wrap="square" rtlCol="0">
            <a:spAutoFit/>
          </a:bodyPr>
          <a:lstStyle/>
          <a:p>
            <a:r>
              <a:rPr lang="el-GR" sz="2000" dirty="0">
                <a:latin typeface="Calibri" panose="020F0502020204030204" pitchFamily="34" charset="0"/>
                <a:cs typeface="Calibri" panose="020F0502020204030204" pitchFamily="34" charset="0"/>
              </a:rPr>
              <a:t>Οι δεξιότητες είναι γενικές δηλώσεις που περιγράφουν είτε ένα σύνολο επιθυμητών γνώσεων, δεξιοτήτων και στάσεων των μαθητών/-</a:t>
            </a:r>
            <a:r>
              <a:rPr lang="el-GR" sz="2000" dirty="0" err="1">
                <a:latin typeface="Calibri" panose="020F0502020204030204" pitchFamily="34" charset="0"/>
                <a:cs typeface="Calibri" panose="020F0502020204030204" pitchFamily="34" charset="0"/>
              </a:rPr>
              <a:t>ριών</a:t>
            </a:r>
            <a:r>
              <a:rPr lang="el-GR" sz="2000" dirty="0">
                <a:latin typeface="Calibri" panose="020F0502020204030204" pitchFamily="34" charset="0"/>
                <a:cs typeface="Calibri" panose="020F0502020204030204" pitchFamily="34" charset="0"/>
              </a:rPr>
              <a:t>, όταν οι μαθητές/-</a:t>
            </a:r>
            <a:r>
              <a:rPr lang="el-GR" sz="2000" dirty="0" err="1">
                <a:latin typeface="Calibri" panose="020F0502020204030204" pitchFamily="34" charset="0"/>
                <a:cs typeface="Calibri" panose="020F0502020204030204" pitchFamily="34" charset="0"/>
              </a:rPr>
              <a:t>ριες</a:t>
            </a:r>
            <a:r>
              <a:rPr lang="el-GR" sz="2000" dirty="0">
                <a:latin typeface="Calibri" panose="020F0502020204030204" pitchFamily="34" charset="0"/>
                <a:cs typeface="Calibri" panose="020F0502020204030204" pitchFamily="34" charset="0"/>
              </a:rPr>
              <a:t> ολοκληρώσουν τη μαθησιακή τους διαδικασία. Με τη χρήση της ρουμπρίκας, αξιολογείται μια ή και περισσότερες δεξιότητες που σχετίζονται με το εκάστοτε μαθησιακό αντικείμενο και στόχο. </a:t>
            </a:r>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8292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831849" y="836224"/>
            <a:ext cx="10815507" cy="1180407"/>
          </a:xfrm>
        </p:spPr>
        <p:txBody>
          <a:bodyPr spcFirstLastPara="1" wrap="square" lIns="91425" tIns="45700" rIns="91425" bIns="45700" anchor="ctr" anchorCtr="0">
            <a:normAutofit/>
          </a:bodyPr>
          <a:lstStyle/>
          <a:p>
            <a:pPr marL="228600" lvl="0" indent="-50800" rtl="0">
              <a:spcBef>
                <a:spcPts val="0"/>
              </a:spcBef>
              <a:spcAft>
                <a:spcPts val="0"/>
              </a:spcAft>
              <a:buClr>
                <a:schemeClr val="dk1"/>
              </a:buClr>
              <a:buSzPts val="2800"/>
              <a:buNone/>
            </a:pPr>
            <a:r>
              <a:rPr lang="el-GR" dirty="0"/>
              <a:t>Σχεδιασμός αποτελεσματικής ρουμπρίκας</a:t>
            </a:r>
            <a:endParaRPr lang="en-US" dirty="0"/>
          </a:p>
        </p:txBody>
      </p:sp>
      <p:graphicFrame>
        <p:nvGraphicFramePr>
          <p:cNvPr id="97" name="Google Shape;95;p6">
            <a:extLst>
              <a:ext uri="{FF2B5EF4-FFF2-40B4-BE49-F238E27FC236}">
                <a16:creationId xmlns:a16="http://schemas.microsoft.com/office/drawing/2014/main" id="{F72C442D-9113-B775-40A5-2087DC7C66DA}"/>
              </a:ext>
            </a:extLst>
          </p:cNvPr>
          <p:cNvGraphicFramePr/>
          <p:nvPr>
            <p:extLst>
              <p:ext uri="{D42A27DB-BD31-4B8C-83A1-F6EECF244321}">
                <p14:modId xmlns:p14="http://schemas.microsoft.com/office/powerpoint/2010/main" val="3104927035"/>
              </p:ext>
            </p:extLst>
          </p:nvPr>
        </p:nvGraphicFramePr>
        <p:xfrm>
          <a:off x="1147864" y="2016630"/>
          <a:ext cx="10199586" cy="3901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876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831850" y="2420471"/>
            <a:ext cx="10515600" cy="1168881"/>
          </a:xfrm>
          <a:prstGeom prst="rect">
            <a:avLst/>
          </a:prstGeom>
          <a:noFill/>
          <a:ln>
            <a:noFill/>
          </a:ln>
        </p:spPr>
        <p:txBody>
          <a:bodyPr spcFirstLastPara="1" wrap="square" lIns="91425" tIns="45700" rIns="91425" bIns="45700" anchor="b" anchorCtr="0">
            <a:normAutofit/>
          </a:bodyPr>
          <a:lstStyle/>
          <a:p>
            <a:pPr lvl="0" algn="l" rtl="0">
              <a:lnSpc>
                <a:spcPct val="90000"/>
              </a:lnSpc>
              <a:spcBef>
                <a:spcPts val="1000"/>
              </a:spcBef>
              <a:spcAft>
                <a:spcPts val="0"/>
              </a:spcAft>
              <a:buClr>
                <a:schemeClr val="dk1"/>
              </a:buClr>
              <a:buSzPts val="2800"/>
            </a:pPr>
            <a:r>
              <a:rPr lang="el-GR" dirty="0"/>
              <a:t>Το έργο </a:t>
            </a:r>
            <a:r>
              <a:rPr lang="en-US" dirty="0" err="1"/>
              <a:t>EduNUT</a:t>
            </a:r>
            <a:r>
              <a:rPr lang="en-US" dirty="0"/>
              <a:t> </a:t>
            </a:r>
            <a:r>
              <a:rPr lang="el-GR" dirty="0"/>
              <a:t>με μια ματιά</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838200" y="744718"/>
            <a:ext cx="10515600" cy="1080907"/>
          </a:xfrm>
          <a:prstGeom prst="rect">
            <a:avLst/>
          </a:prstGeom>
          <a:no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el-GR" dirty="0"/>
              <a:t>Σχεδιασμός αποτελεσματικής ρουμπρίκας</a:t>
            </a:r>
            <a:endParaRPr lang="en-US" dirty="0"/>
          </a:p>
        </p:txBody>
      </p:sp>
      <p:pic>
        <p:nvPicPr>
          <p:cNvPr id="2" name="Picture 1" descr="A chart with text on it&#10;&#10;Description automatically generated">
            <a:extLst>
              <a:ext uri="{FF2B5EF4-FFF2-40B4-BE49-F238E27FC236}">
                <a16:creationId xmlns:a16="http://schemas.microsoft.com/office/drawing/2014/main" id="{A3504AA8-B001-0F2C-ADEE-2EBE7FEB605C}"/>
              </a:ext>
            </a:extLst>
          </p:cNvPr>
          <p:cNvPicPr>
            <a:picLocks noChangeAspect="1"/>
          </p:cNvPicPr>
          <p:nvPr/>
        </p:nvPicPr>
        <p:blipFill>
          <a:blip r:embed="rId3"/>
          <a:stretch>
            <a:fillRect/>
          </a:stretch>
        </p:blipFill>
        <p:spPr>
          <a:xfrm>
            <a:off x="7095516" y="2419754"/>
            <a:ext cx="4850071" cy="3429000"/>
          </a:xfrm>
          <a:prstGeom prst="rect">
            <a:avLst/>
          </a:prstGeom>
        </p:spPr>
      </p:pic>
      <p:pic>
        <p:nvPicPr>
          <p:cNvPr id="4" name="Picture 3" descr="A table with text on it&#10;&#10;Description automatically generated">
            <a:extLst>
              <a:ext uri="{FF2B5EF4-FFF2-40B4-BE49-F238E27FC236}">
                <a16:creationId xmlns:a16="http://schemas.microsoft.com/office/drawing/2014/main" id="{8CA10705-323E-F790-1335-43C0732CA658}"/>
              </a:ext>
            </a:extLst>
          </p:cNvPr>
          <p:cNvPicPr>
            <a:picLocks noChangeAspect="1"/>
          </p:cNvPicPr>
          <p:nvPr/>
        </p:nvPicPr>
        <p:blipFill>
          <a:blip r:embed="rId4"/>
          <a:stretch>
            <a:fillRect/>
          </a:stretch>
        </p:blipFill>
        <p:spPr>
          <a:xfrm>
            <a:off x="314507" y="1654313"/>
            <a:ext cx="6504291" cy="2601716"/>
          </a:xfrm>
          <a:prstGeom prst="rect">
            <a:avLst/>
          </a:prstGeom>
        </p:spPr>
      </p:pic>
    </p:spTree>
    <p:extLst>
      <p:ext uri="{BB962C8B-B14F-4D97-AF65-F5344CB8AC3E}">
        <p14:creationId xmlns:p14="http://schemas.microsoft.com/office/powerpoint/2010/main" val="385049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932468" y="721664"/>
            <a:ext cx="10515600" cy="1230283"/>
          </a:xfrm>
          <a:prstGeom prst="rect">
            <a:avLst/>
          </a:prstGeom>
          <a:noFill/>
          <a:ln>
            <a:noFill/>
          </a:ln>
        </p:spPr>
        <p:txBody>
          <a:bodyPr spcFirstLastPara="1" wrap="square" lIns="91425" tIns="45700" rIns="91425" bIns="45700" anchor="ctr" anchorCtr="0">
            <a:normAutofit/>
          </a:bodyPr>
          <a:lstStyle/>
          <a:p>
            <a:pPr algn="ctr"/>
            <a:r>
              <a:rPr lang="el-GR" dirty="0"/>
              <a:t>Σχεδιασμός αποτελεσματικής ρουμπρίκας</a:t>
            </a:r>
            <a:endParaRPr dirty="0"/>
          </a:p>
        </p:txBody>
      </p:sp>
      <p:sp>
        <p:nvSpPr>
          <p:cNvPr id="95" name="Google Shape;95;p6"/>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t> </a:t>
            </a:r>
            <a:endParaRPr dirty="0"/>
          </a:p>
        </p:txBody>
      </p:sp>
      <p:sp>
        <p:nvSpPr>
          <p:cNvPr id="2" name="TextBox 1">
            <a:extLst>
              <a:ext uri="{FF2B5EF4-FFF2-40B4-BE49-F238E27FC236}">
                <a16:creationId xmlns:a16="http://schemas.microsoft.com/office/drawing/2014/main" id="{43856D41-DB5C-48F9-C260-9BE653EA4C15}"/>
              </a:ext>
            </a:extLst>
          </p:cNvPr>
          <p:cNvSpPr txBox="1"/>
          <p:nvPr/>
        </p:nvSpPr>
        <p:spPr>
          <a:xfrm>
            <a:off x="1192378" y="1767231"/>
            <a:ext cx="10255690" cy="584775"/>
          </a:xfrm>
          <a:prstGeom prst="rect">
            <a:avLst/>
          </a:prstGeom>
          <a:noFill/>
        </p:spPr>
        <p:txBody>
          <a:bodyPr wrap="square" rtlCol="0">
            <a:spAutoFit/>
          </a:bodyPr>
          <a:lstStyle/>
          <a:p>
            <a:r>
              <a:rPr lang="el-GR" sz="1600" dirty="0">
                <a:latin typeface="Calibri" panose="020F0502020204030204" pitchFamily="34" charset="0"/>
                <a:cs typeface="Calibri" panose="020F0502020204030204" pitchFamily="34" charset="0"/>
              </a:rPr>
              <a:t>3 κατηγορίες εξετάζονται συνήθως για την υποστήριξη της εγκυρότητας και θα πρέπει να λαμβάνονται υπόψη κατά την ανάπτυξη των </a:t>
            </a:r>
            <a:r>
              <a:rPr lang="el-GR" sz="1600" dirty="0" err="1">
                <a:latin typeface="Calibri" panose="020F0502020204030204" pitchFamily="34" charset="0"/>
                <a:cs typeface="Calibri" panose="020F0502020204030204" pitchFamily="34" charset="0"/>
              </a:rPr>
              <a:t>ρουμπρίκων</a:t>
            </a:r>
            <a:r>
              <a:rPr lang="el-GR" sz="1600" dirty="0">
                <a:latin typeface="Calibri" panose="020F0502020204030204" pitchFamily="34" charset="0"/>
                <a:cs typeface="Calibri" panose="020F0502020204030204" pitchFamily="34" charset="0"/>
              </a:rPr>
              <a:t> βαθμολόγησης: </a:t>
            </a:r>
            <a:endParaRPr lang="el-GR" dirty="0"/>
          </a:p>
        </p:txBody>
      </p:sp>
      <p:graphicFrame>
        <p:nvGraphicFramePr>
          <p:cNvPr id="4" name="Diagram 3">
            <a:extLst>
              <a:ext uri="{FF2B5EF4-FFF2-40B4-BE49-F238E27FC236}">
                <a16:creationId xmlns:a16="http://schemas.microsoft.com/office/drawing/2014/main" id="{5353CA70-E89C-F16A-F331-B440A306B7B7}"/>
              </a:ext>
            </a:extLst>
          </p:cNvPr>
          <p:cNvGraphicFramePr/>
          <p:nvPr>
            <p:extLst>
              <p:ext uri="{D42A27DB-BD31-4B8C-83A1-F6EECF244321}">
                <p14:modId xmlns:p14="http://schemas.microsoft.com/office/powerpoint/2010/main" val="3558505919"/>
              </p:ext>
            </p:extLst>
          </p:nvPr>
        </p:nvGraphicFramePr>
        <p:xfrm>
          <a:off x="3539905" y="2302680"/>
          <a:ext cx="5533679" cy="278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43DCCFE-323E-B989-AE7C-5D7C0DD02CB7}"/>
              </a:ext>
            </a:extLst>
          </p:cNvPr>
          <p:cNvSpPr txBox="1"/>
          <p:nvPr/>
        </p:nvSpPr>
        <p:spPr>
          <a:xfrm>
            <a:off x="1192378" y="5435325"/>
            <a:ext cx="10255690" cy="523220"/>
          </a:xfrm>
          <a:prstGeom prst="rect">
            <a:avLst/>
          </a:prstGeom>
          <a:noFill/>
        </p:spPr>
        <p:txBody>
          <a:bodyPr wrap="square" rtlCol="0">
            <a:spAutoFit/>
          </a:bodyPr>
          <a:lstStyle/>
          <a:p>
            <a:r>
              <a:rPr lang="el-GR" i="1" dirty="0">
                <a:latin typeface="Calibri" panose="020F0502020204030204" pitchFamily="34" charset="0"/>
                <a:cs typeface="Calibri" panose="020F0502020204030204" pitchFamily="34" charset="0"/>
              </a:rPr>
              <a:t>*Αυτές οι κατηγορίες χρησιμοποιούνται για την επικύρωση των εργαλείων αξιολόγησης γενικά, όχι μόνο για τις ρουμπρίκες. ** Οι κατηγορίες αυτές </a:t>
            </a:r>
            <a:r>
              <a:rPr lang="el-GR" i="1" dirty="0" err="1">
                <a:latin typeface="Calibri" panose="020F0502020204030204" pitchFamily="34" charset="0"/>
                <a:cs typeface="Calibri" panose="020F0502020204030204" pitchFamily="34" charset="0"/>
              </a:rPr>
              <a:t>επικαιροποιούνται</a:t>
            </a:r>
            <a:r>
              <a:rPr lang="el-GR" i="1" dirty="0">
                <a:latin typeface="Calibri" panose="020F0502020204030204" pitchFamily="34" charset="0"/>
                <a:cs typeface="Calibri" panose="020F0502020204030204" pitchFamily="34" charset="0"/>
              </a:rPr>
              <a:t> εγκαίρως.</a:t>
            </a:r>
            <a:endParaRPr lang="el-GR" dirty="0"/>
          </a:p>
        </p:txBody>
      </p:sp>
    </p:spTree>
    <p:extLst>
      <p:ext uri="{BB962C8B-B14F-4D97-AF65-F5344CB8AC3E}">
        <p14:creationId xmlns:p14="http://schemas.microsoft.com/office/powerpoint/2010/main" val="3264727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932468" y="721664"/>
            <a:ext cx="10515600" cy="1230283"/>
          </a:xfrm>
          <a:prstGeom prst="rect">
            <a:avLst/>
          </a:prstGeom>
          <a:noFill/>
          <a:ln>
            <a:noFill/>
          </a:ln>
        </p:spPr>
        <p:txBody>
          <a:bodyPr spcFirstLastPara="1" wrap="square" lIns="91425" tIns="45700" rIns="91425" bIns="45700" anchor="ctr" anchorCtr="0">
            <a:normAutofit/>
          </a:bodyPr>
          <a:lstStyle/>
          <a:p>
            <a:pPr algn="ctr"/>
            <a:r>
              <a:rPr lang="el-GR" dirty="0"/>
              <a:t>Σχεδιασμός αποτελεσματικής ρουμπρίκας</a:t>
            </a:r>
            <a:endParaRPr dirty="0"/>
          </a:p>
        </p:txBody>
      </p:sp>
      <p:sp>
        <p:nvSpPr>
          <p:cNvPr id="95" name="Google Shape;95;p6"/>
          <p:cNvSpPr txBox="1">
            <a:spLocks noGrp="1"/>
          </p:cNvSpPr>
          <p:nvPr>
            <p:ph type="body" idx="1"/>
          </p:nvPr>
        </p:nvSpPr>
        <p:spPr>
          <a:xfrm>
            <a:off x="838200" y="1825625"/>
            <a:ext cx="10515600" cy="399763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t> </a:t>
            </a:r>
            <a:endParaRPr dirty="0"/>
          </a:p>
        </p:txBody>
      </p:sp>
      <p:graphicFrame>
        <p:nvGraphicFramePr>
          <p:cNvPr id="4" name="Diagram 3">
            <a:extLst>
              <a:ext uri="{FF2B5EF4-FFF2-40B4-BE49-F238E27FC236}">
                <a16:creationId xmlns:a16="http://schemas.microsoft.com/office/drawing/2014/main" id="{5353CA70-E89C-F16A-F331-B440A306B7B7}"/>
              </a:ext>
            </a:extLst>
          </p:cNvPr>
          <p:cNvGraphicFramePr/>
          <p:nvPr>
            <p:extLst>
              <p:ext uri="{D42A27DB-BD31-4B8C-83A1-F6EECF244321}">
                <p14:modId xmlns:p14="http://schemas.microsoft.com/office/powerpoint/2010/main" val="2493372700"/>
              </p:ext>
            </p:extLst>
          </p:nvPr>
        </p:nvGraphicFramePr>
        <p:xfrm>
          <a:off x="3916417" y="2473451"/>
          <a:ext cx="3911097" cy="2133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reeform: Shape 11">
            <a:extLst>
              <a:ext uri="{FF2B5EF4-FFF2-40B4-BE49-F238E27FC236}">
                <a16:creationId xmlns:a16="http://schemas.microsoft.com/office/drawing/2014/main" id="{EBD37723-B889-7CC8-31F2-7066568BBF45}"/>
              </a:ext>
            </a:extLst>
          </p:cNvPr>
          <p:cNvSpPr/>
          <p:nvPr/>
        </p:nvSpPr>
        <p:spPr>
          <a:xfrm>
            <a:off x="7175433" y="2580223"/>
            <a:ext cx="1475715" cy="552276"/>
          </a:xfrm>
          <a:custGeom>
            <a:avLst/>
            <a:gdLst>
              <a:gd name="connsiteX0" fmla="*/ 0 w 1475715"/>
              <a:gd name="connsiteY0" fmla="*/ 507009 h 552276"/>
              <a:gd name="connsiteX1" fmla="*/ 561315 w 1475715"/>
              <a:gd name="connsiteY1" fmla="*/ 15 h 552276"/>
              <a:gd name="connsiteX2" fmla="*/ 823866 w 1475715"/>
              <a:gd name="connsiteY2" fmla="*/ 488902 h 552276"/>
              <a:gd name="connsiteX3" fmla="*/ 1204111 w 1475715"/>
              <a:gd name="connsiteY3" fmla="*/ 316886 h 552276"/>
              <a:gd name="connsiteX4" fmla="*/ 1475715 w 1475715"/>
              <a:gd name="connsiteY4" fmla="*/ 552276 h 552276"/>
              <a:gd name="connsiteX5" fmla="*/ 1475715 w 1475715"/>
              <a:gd name="connsiteY5" fmla="*/ 552276 h 55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715" h="552276">
                <a:moveTo>
                  <a:pt x="0" y="507009"/>
                </a:moveTo>
                <a:cubicBezTo>
                  <a:pt x="212002" y="255021"/>
                  <a:pt x="424004" y="3033"/>
                  <a:pt x="561315" y="15"/>
                </a:cubicBezTo>
                <a:cubicBezTo>
                  <a:pt x="698626" y="-3003"/>
                  <a:pt x="716733" y="436090"/>
                  <a:pt x="823866" y="488902"/>
                </a:cubicBezTo>
                <a:cubicBezTo>
                  <a:pt x="930999" y="541714"/>
                  <a:pt x="1095470" y="306324"/>
                  <a:pt x="1204111" y="316886"/>
                </a:cubicBezTo>
                <a:cubicBezTo>
                  <a:pt x="1312753" y="327448"/>
                  <a:pt x="1475715" y="552276"/>
                  <a:pt x="1475715" y="552276"/>
                </a:cubicBezTo>
                <a:lnTo>
                  <a:pt x="1475715" y="552276"/>
                </a:lnTo>
              </a:path>
            </a:pathLst>
          </a:cu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13" name="Freeform: Shape 12">
            <a:extLst>
              <a:ext uri="{FF2B5EF4-FFF2-40B4-BE49-F238E27FC236}">
                <a16:creationId xmlns:a16="http://schemas.microsoft.com/office/drawing/2014/main" id="{BB5B62F6-160D-2A91-16C0-F01F8DE5CCED}"/>
              </a:ext>
            </a:extLst>
          </p:cNvPr>
          <p:cNvSpPr/>
          <p:nvPr/>
        </p:nvSpPr>
        <p:spPr>
          <a:xfrm>
            <a:off x="3259248" y="2617367"/>
            <a:ext cx="1330859" cy="515132"/>
          </a:xfrm>
          <a:custGeom>
            <a:avLst/>
            <a:gdLst>
              <a:gd name="connsiteX0" fmla="*/ 1330859 w 1330859"/>
              <a:gd name="connsiteY0" fmla="*/ 515132 h 515132"/>
              <a:gd name="connsiteX1" fmla="*/ 787651 w 1330859"/>
              <a:gd name="connsiteY1" fmla="*/ 8138 h 515132"/>
              <a:gd name="connsiteX2" fmla="*/ 0 w 1330859"/>
              <a:gd name="connsiteY2" fmla="*/ 189207 h 515132"/>
              <a:gd name="connsiteX3" fmla="*/ 0 w 1330859"/>
              <a:gd name="connsiteY3" fmla="*/ 189207 h 515132"/>
            </a:gdLst>
            <a:ahLst/>
            <a:cxnLst>
              <a:cxn ang="0">
                <a:pos x="connsiteX0" y="connsiteY0"/>
              </a:cxn>
              <a:cxn ang="0">
                <a:pos x="connsiteX1" y="connsiteY1"/>
              </a:cxn>
              <a:cxn ang="0">
                <a:pos x="connsiteX2" y="connsiteY2"/>
              </a:cxn>
              <a:cxn ang="0">
                <a:pos x="connsiteX3" y="connsiteY3"/>
              </a:cxn>
            </a:cxnLst>
            <a:rect l="l" t="t" r="r" b="b"/>
            <a:pathLst>
              <a:path w="1330859" h="515132">
                <a:moveTo>
                  <a:pt x="1330859" y="515132"/>
                </a:moveTo>
                <a:cubicBezTo>
                  <a:pt x="1170160" y="288795"/>
                  <a:pt x="1009461" y="62459"/>
                  <a:pt x="787651" y="8138"/>
                </a:cubicBezTo>
                <a:cubicBezTo>
                  <a:pt x="565841" y="-46183"/>
                  <a:pt x="0" y="189207"/>
                  <a:pt x="0" y="189207"/>
                </a:cubicBezTo>
                <a:lnTo>
                  <a:pt x="0" y="189207"/>
                </a:lnTo>
              </a:path>
            </a:pathLst>
          </a:cu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
        <p:nvSpPr>
          <p:cNvPr id="15" name="Rectangle: Rounded Corners 14">
            <a:extLst>
              <a:ext uri="{FF2B5EF4-FFF2-40B4-BE49-F238E27FC236}">
                <a16:creationId xmlns:a16="http://schemas.microsoft.com/office/drawing/2014/main" id="{C37939A2-9C5F-FB7E-6DA5-E7A201E67819}"/>
              </a:ext>
            </a:extLst>
          </p:cNvPr>
          <p:cNvSpPr/>
          <p:nvPr/>
        </p:nvSpPr>
        <p:spPr>
          <a:xfrm>
            <a:off x="390131" y="1825626"/>
            <a:ext cx="2847257" cy="150650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l-GR" dirty="0">
                <a:latin typeface="Calibri" panose="020F0502020204030204" pitchFamily="34" charset="0"/>
                <a:cs typeface="Calibri" panose="020F0502020204030204" pitchFamily="34" charset="0"/>
              </a:rPr>
              <a:t>Βεβαιωθείτε ότι η ρουμπρίκα δεν μεροληπτεί έναντι συγκεκριμένων κοινωνικοοικονομικών, πολιτισμικών, </a:t>
            </a:r>
            <a:r>
              <a:rPr lang="el-GR" dirty="0" err="1">
                <a:latin typeface="Calibri" panose="020F0502020204030204" pitchFamily="34" charset="0"/>
                <a:cs typeface="Calibri" panose="020F0502020204030204" pitchFamily="34" charset="0"/>
              </a:rPr>
              <a:t>εθνοτικών</a:t>
            </a:r>
            <a:r>
              <a:rPr lang="el-GR"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έμφυλων</a:t>
            </a:r>
            <a:r>
              <a:rPr lang="el-GR" dirty="0">
                <a:latin typeface="Calibri" panose="020F0502020204030204" pitchFamily="34" charset="0"/>
                <a:cs typeface="Calibri" panose="020F0502020204030204" pitchFamily="34" charset="0"/>
              </a:rPr>
              <a:t> υποομάδων. </a:t>
            </a:r>
          </a:p>
        </p:txBody>
      </p:sp>
      <p:sp>
        <p:nvSpPr>
          <p:cNvPr id="16" name="Rectangle: Rounded Corners 15">
            <a:extLst>
              <a:ext uri="{FF2B5EF4-FFF2-40B4-BE49-F238E27FC236}">
                <a16:creationId xmlns:a16="http://schemas.microsoft.com/office/drawing/2014/main" id="{7BFAACCE-0146-C08F-93D6-71A685A590F8}"/>
              </a:ext>
            </a:extLst>
          </p:cNvPr>
          <p:cNvSpPr/>
          <p:nvPr/>
        </p:nvSpPr>
        <p:spPr>
          <a:xfrm>
            <a:off x="743932" y="4236460"/>
            <a:ext cx="3264295" cy="155555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l-GR" dirty="0">
                <a:latin typeface="Calibri" panose="020F0502020204030204" pitchFamily="34" charset="0"/>
                <a:cs typeface="Calibri" panose="020F0502020204030204" pitchFamily="34" charset="0"/>
              </a:rPr>
              <a:t>Βεβαιωθείτε ότι αξιολογείτε ένα κατασκεύασμα που προβλέπει είτε την τρέχουσα (ταυτόχρονη εγκυρότητα) είτε τη μελλοντική (προγνωστική εγκυρότητα) απόδοση στην πραγματική ζωή ή άλλα εξωτερικά αποτελέσματα ενδιαφέροντος. </a:t>
            </a:r>
          </a:p>
        </p:txBody>
      </p:sp>
      <p:sp>
        <p:nvSpPr>
          <p:cNvPr id="17" name="Rectangle: Rounded Corners 16">
            <a:extLst>
              <a:ext uri="{FF2B5EF4-FFF2-40B4-BE49-F238E27FC236}">
                <a16:creationId xmlns:a16="http://schemas.microsoft.com/office/drawing/2014/main" id="{F677A085-42CE-D052-9F45-6E46D8A55549}"/>
              </a:ext>
            </a:extLst>
          </p:cNvPr>
          <p:cNvSpPr/>
          <p:nvPr/>
        </p:nvSpPr>
        <p:spPr>
          <a:xfrm>
            <a:off x="8094689" y="2758191"/>
            <a:ext cx="3390969" cy="181381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just"/>
            <a:r>
              <a:rPr lang="el-GR" dirty="0">
                <a:latin typeface="Calibri" panose="020F0502020204030204" pitchFamily="34" charset="0"/>
                <a:cs typeface="Calibri" panose="020F0502020204030204" pitchFamily="34" charset="0"/>
              </a:rPr>
              <a:t>Βεβαιωθείτε ότι η βαθμολογία επικυρώνει μια συγκεκριμένη κατασκευή. Για παράδειγμα, αν ελέγχετε ένα γραπτό δοκίμιο για την «επίλυση προβλημάτων», θέλετε να σημειώσετε οποιαδήποτε βαθμολογία λόγω ορθογραφικών λαθών. </a:t>
            </a:r>
          </a:p>
        </p:txBody>
      </p:sp>
      <p:sp>
        <p:nvSpPr>
          <p:cNvPr id="20" name="Freeform: Shape 19">
            <a:extLst>
              <a:ext uri="{FF2B5EF4-FFF2-40B4-BE49-F238E27FC236}">
                <a16:creationId xmlns:a16="http://schemas.microsoft.com/office/drawing/2014/main" id="{7EAAD908-E546-F9B7-840E-8932C86ECCE5}"/>
              </a:ext>
            </a:extLst>
          </p:cNvPr>
          <p:cNvSpPr/>
          <p:nvPr/>
        </p:nvSpPr>
        <p:spPr>
          <a:xfrm>
            <a:off x="4019739" y="4572000"/>
            <a:ext cx="1901227" cy="833318"/>
          </a:xfrm>
          <a:custGeom>
            <a:avLst/>
            <a:gdLst>
              <a:gd name="connsiteX0" fmla="*/ 1901227 w 1901227"/>
              <a:gd name="connsiteY0" fmla="*/ 0 h 833318"/>
              <a:gd name="connsiteX1" fmla="*/ 1629623 w 1901227"/>
              <a:gd name="connsiteY1" fmla="*/ 461727 h 833318"/>
              <a:gd name="connsiteX2" fmla="*/ 1176950 w 1901227"/>
              <a:gd name="connsiteY2" fmla="*/ 506994 h 833318"/>
              <a:gd name="connsiteX3" fmla="*/ 977774 w 1901227"/>
              <a:gd name="connsiteY3" fmla="*/ 832919 h 833318"/>
              <a:gd name="connsiteX4" fmla="*/ 0 w 1901227"/>
              <a:gd name="connsiteY4" fmla="*/ 579422 h 833318"/>
              <a:gd name="connsiteX5" fmla="*/ 0 w 1901227"/>
              <a:gd name="connsiteY5" fmla="*/ 579422 h 833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1227" h="833318">
                <a:moveTo>
                  <a:pt x="1901227" y="0"/>
                </a:moveTo>
                <a:cubicBezTo>
                  <a:pt x="1825781" y="188614"/>
                  <a:pt x="1750336" y="377228"/>
                  <a:pt x="1629623" y="461727"/>
                </a:cubicBezTo>
                <a:cubicBezTo>
                  <a:pt x="1508910" y="546226"/>
                  <a:pt x="1285591" y="445129"/>
                  <a:pt x="1176950" y="506994"/>
                </a:cubicBezTo>
                <a:cubicBezTo>
                  <a:pt x="1068308" y="568859"/>
                  <a:pt x="1173932" y="820848"/>
                  <a:pt x="977774" y="832919"/>
                </a:cubicBezTo>
                <a:cubicBezTo>
                  <a:pt x="781616" y="844990"/>
                  <a:pt x="0" y="579422"/>
                  <a:pt x="0" y="579422"/>
                </a:cubicBezTo>
                <a:lnTo>
                  <a:pt x="0" y="579422"/>
                </a:lnTo>
              </a:path>
            </a:pathLst>
          </a:custGeom>
          <a:ln>
            <a:solidFill>
              <a:schemeClr val="accent5">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2011168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838200" y="894620"/>
            <a:ext cx="10515600" cy="1080907"/>
          </a:xfrm>
          <a:prstGeom prst="rect">
            <a:avLst/>
          </a:prstGeom>
          <a:noFill/>
          <a:ln>
            <a:noFill/>
          </a:ln>
        </p:spPr>
        <p:txBody>
          <a:bodyPr spcFirstLastPara="1" wrap="square" lIns="91425" tIns="45700" rIns="91425" bIns="45700" anchor="ctr" anchorCtr="0">
            <a:normAutofit/>
          </a:bodyPr>
          <a:lstStyle/>
          <a:p>
            <a:pPr marL="228600" lvl="0" indent="-50800" algn="ctr" rtl="0">
              <a:lnSpc>
                <a:spcPct val="90000"/>
              </a:lnSpc>
              <a:spcBef>
                <a:spcPts val="0"/>
              </a:spcBef>
              <a:spcAft>
                <a:spcPts val="0"/>
              </a:spcAft>
              <a:buClr>
                <a:schemeClr val="dk1"/>
              </a:buClr>
              <a:buSzPts val="2800"/>
              <a:buNone/>
            </a:pPr>
            <a:r>
              <a:rPr lang="el-GR" dirty="0"/>
              <a:t>Ρουμπρίκες - Κατάταξη του αποτελέσματος </a:t>
            </a:r>
            <a:endParaRPr lang="en-US" dirty="0"/>
          </a:p>
        </p:txBody>
      </p:sp>
      <p:sp>
        <p:nvSpPr>
          <p:cNvPr id="5" name="TextBox 4">
            <a:extLst>
              <a:ext uri="{FF2B5EF4-FFF2-40B4-BE49-F238E27FC236}">
                <a16:creationId xmlns:a16="http://schemas.microsoft.com/office/drawing/2014/main" id="{B5D29EF3-4DE6-91E1-2D3D-0D8C8266E53A}"/>
              </a:ext>
            </a:extLst>
          </p:cNvPr>
          <p:cNvSpPr txBox="1"/>
          <p:nvPr/>
        </p:nvSpPr>
        <p:spPr>
          <a:xfrm>
            <a:off x="1091483" y="2206193"/>
            <a:ext cx="4278185" cy="2800767"/>
          </a:xfrm>
          <a:prstGeom prst="rect">
            <a:avLst/>
          </a:prstGeom>
          <a:noFill/>
        </p:spPr>
        <p:txBody>
          <a:bodyPr wrap="square" rtlCol="0">
            <a:spAutoFit/>
          </a:bodyPr>
          <a:lstStyle/>
          <a:p>
            <a:pPr algn="just"/>
            <a:r>
              <a:rPr lang="el-GR" sz="1600" dirty="0">
                <a:latin typeface="Calibri" panose="020F0502020204030204" pitchFamily="34" charset="0"/>
                <a:cs typeface="Calibri" panose="020F0502020204030204" pitchFamily="34" charset="0"/>
              </a:rPr>
              <a:t>Για να υπολογίσουμε και να κατατάξουμε την μαθησιακή ανάπτυξη των μαθητών, εξετάζουμε κάθε ένα από τα κριτήρια για τα αποτελέσματα και δίνουμε ένα σχόλιο ή/και βαθμολογία. </a:t>
            </a:r>
          </a:p>
          <a:p>
            <a:pPr algn="just"/>
            <a:endParaRPr lang="el-GR" sz="1600" dirty="0">
              <a:latin typeface="Calibri" panose="020F0502020204030204" pitchFamily="34" charset="0"/>
              <a:cs typeface="Calibri" panose="020F0502020204030204" pitchFamily="34" charset="0"/>
            </a:endParaRPr>
          </a:p>
          <a:p>
            <a:pPr algn="just"/>
            <a:r>
              <a:rPr lang="el-GR" sz="1600" dirty="0">
                <a:latin typeface="Calibri" panose="020F0502020204030204" pitchFamily="34" charset="0"/>
                <a:cs typeface="Calibri" panose="020F0502020204030204" pitchFamily="34" charset="0"/>
              </a:rPr>
              <a:t>Για τον υπολογισμό του τελικού βαθμού σε κλίμακα του 10, προσθέτουμε όλους τους βαθμούς μαζί και διπλασιάζουμε το βαθμό για την παρουσίαση, στη συνέχεια διαιρούμε το αποτέλεσμα με το 10, στρογγυλοποιούμε προς τα πάνω ή προς τα κάτω σε πλήρη ή μισό βαθμό. </a:t>
            </a:r>
            <a:endParaRPr lang="en-US" dirty="0"/>
          </a:p>
        </p:txBody>
      </p:sp>
      <p:sp>
        <p:nvSpPr>
          <p:cNvPr id="8" name="TextBox 7">
            <a:extLst>
              <a:ext uri="{FF2B5EF4-FFF2-40B4-BE49-F238E27FC236}">
                <a16:creationId xmlns:a16="http://schemas.microsoft.com/office/drawing/2014/main" id="{1010CEDC-5C4C-7F91-58E5-BEE632131AA7}"/>
              </a:ext>
            </a:extLst>
          </p:cNvPr>
          <p:cNvSpPr txBox="1"/>
          <p:nvPr/>
        </p:nvSpPr>
        <p:spPr>
          <a:xfrm>
            <a:off x="6227323" y="2206193"/>
            <a:ext cx="5126477" cy="2308324"/>
          </a:xfrm>
          <a:prstGeom prst="rect">
            <a:avLst/>
          </a:prstGeom>
          <a:noFill/>
        </p:spPr>
        <p:txBody>
          <a:bodyPr wrap="square" rtlCol="0">
            <a:spAutoFit/>
          </a:bodyPr>
          <a:lstStyle/>
          <a:p>
            <a:pPr algn="just"/>
            <a:r>
              <a:rPr lang="el-GR" sz="1600" dirty="0">
                <a:latin typeface="Calibri" panose="020F0502020204030204" pitchFamily="34" charset="0"/>
                <a:cs typeface="Calibri" panose="020F0502020204030204" pitchFamily="34" charset="0"/>
              </a:rPr>
              <a:t>Αν διδάσκετε σε τάξεις όπου μπορείτε να χρησιμοποιήσετε διαφορετικά συστήματα βαθμολόγησης, τα οποία χρησιμοποιούν για παράδειγμα έννοιες όπως «ανεπαρκής», «επαρκής», «καλός» και «άριστος», μπορείτε να χρησιμοποιήσετε τα ακόλουθα πρότυπα: Μεταξύ 5 και 6: ανεπαρκώς</a:t>
            </a:r>
          </a:p>
          <a:p>
            <a:pPr algn="just"/>
            <a:r>
              <a:rPr lang="el-GR" sz="1600" dirty="0">
                <a:latin typeface="Calibri" panose="020F0502020204030204" pitchFamily="34" charset="0"/>
                <a:cs typeface="Calibri" panose="020F0502020204030204" pitchFamily="34" charset="0"/>
              </a:rPr>
              <a:t>Μεταξύ 6 και 7: επαρκώς</a:t>
            </a:r>
          </a:p>
          <a:p>
            <a:pPr algn="just"/>
            <a:r>
              <a:rPr lang="el-GR" sz="1600" dirty="0">
                <a:latin typeface="Calibri" panose="020F0502020204030204" pitchFamily="34" charset="0"/>
                <a:cs typeface="Calibri" panose="020F0502020204030204" pitchFamily="34" charset="0"/>
              </a:rPr>
              <a:t>Μεταξύ 7 και 9: καλά</a:t>
            </a:r>
          </a:p>
          <a:p>
            <a:pPr algn="just"/>
            <a:r>
              <a:rPr lang="el-GR" sz="1600" dirty="0">
                <a:latin typeface="Calibri" panose="020F0502020204030204" pitchFamily="34" charset="0"/>
                <a:cs typeface="Calibri" panose="020F0502020204030204" pitchFamily="34" charset="0"/>
              </a:rPr>
              <a:t>Μεταξύ 9 και 10: άριστα</a:t>
            </a:r>
            <a:endParaRPr lang="el-GR" dirty="0"/>
          </a:p>
        </p:txBody>
      </p:sp>
    </p:spTree>
    <p:extLst>
      <p:ext uri="{BB962C8B-B14F-4D97-AF65-F5344CB8AC3E}">
        <p14:creationId xmlns:p14="http://schemas.microsoft.com/office/powerpoint/2010/main" val="383695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3BBC-B28D-9F4E-B3E7-8A49A4E59A97}"/>
              </a:ext>
            </a:extLst>
          </p:cNvPr>
          <p:cNvSpPr>
            <a:spLocks noGrp="1"/>
          </p:cNvSpPr>
          <p:nvPr>
            <p:ph type="title"/>
          </p:nvPr>
        </p:nvSpPr>
        <p:spPr>
          <a:xfrm>
            <a:off x="838200" y="718254"/>
            <a:ext cx="10515600" cy="1230283"/>
          </a:xfrm>
        </p:spPr>
        <p:txBody>
          <a:bodyPr>
            <a:normAutofit/>
          </a:bodyPr>
          <a:lstStyle/>
          <a:p>
            <a:r>
              <a:rPr lang="el-GR" dirty="0"/>
              <a:t>Αξιολόγηση δεξιοτήτων στο έργο </a:t>
            </a:r>
            <a:r>
              <a:rPr lang="el-GR" dirty="0" err="1"/>
              <a:t>EduNUT</a:t>
            </a:r>
            <a:r>
              <a:rPr lang="el-GR" dirty="0"/>
              <a:t> </a:t>
            </a:r>
          </a:p>
        </p:txBody>
      </p:sp>
      <p:sp>
        <p:nvSpPr>
          <p:cNvPr id="3" name="Text Placeholder 2">
            <a:extLst>
              <a:ext uri="{FF2B5EF4-FFF2-40B4-BE49-F238E27FC236}">
                <a16:creationId xmlns:a16="http://schemas.microsoft.com/office/drawing/2014/main" id="{1A4C31D7-FC3E-5327-B814-705B58F7F036}"/>
              </a:ext>
            </a:extLst>
          </p:cNvPr>
          <p:cNvSpPr>
            <a:spLocks noGrp="1"/>
          </p:cNvSpPr>
          <p:nvPr>
            <p:ph type="body" idx="1"/>
          </p:nvPr>
        </p:nvSpPr>
        <p:spPr>
          <a:xfrm>
            <a:off x="838200" y="1825625"/>
            <a:ext cx="10515600" cy="3997630"/>
          </a:xfrm>
        </p:spPr>
        <p:txBody>
          <a:bodyPr/>
          <a:lstStyle/>
          <a:p>
            <a:pPr marL="114300" indent="0">
              <a:buNone/>
            </a:pPr>
            <a:r>
              <a:rPr lang="en-US" dirty="0"/>
              <a:t> </a:t>
            </a:r>
            <a:endParaRPr lang="el-GR" dirty="0"/>
          </a:p>
        </p:txBody>
      </p:sp>
      <p:sp>
        <p:nvSpPr>
          <p:cNvPr id="4" name="TextBox 3">
            <a:extLst>
              <a:ext uri="{FF2B5EF4-FFF2-40B4-BE49-F238E27FC236}">
                <a16:creationId xmlns:a16="http://schemas.microsoft.com/office/drawing/2014/main" id="{2D1E1F2F-3D3D-A9F1-D713-45C4804EC628}"/>
              </a:ext>
            </a:extLst>
          </p:cNvPr>
          <p:cNvSpPr txBox="1"/>
          <p:nvPr/>
        </p:nvSpPr>
        <p:spPr>
          <a:xfrm>
            <a:off x="838200" y="1970997"/>
            <a:ext cx="8514733" cy="4431983"/>
          </a:xfrm>
          <a:prstGeom prst="rect">
            <a:avLst/>
          </a:prstGeom>
          <a:noFill/>
        </p:spPr>
        <p:txBody>
          <a:bodyPr wrap="square" rtlCol="0">
            <a:spAutoFit/>
          </a:bodyPr>
          <a:lstStyle/>
          <a:p>
            <a:pPr algn="just"/>
            <a:r>
              <a:rPr lang="el-GR" sz="2000" dirty="0">
                <a:latin typeface="Calibri" panose="020F0502020204030204" pitchFamily="34" charset="0"/>
                <a:cs typeface="Calibri" panose="020F0502020204030204" pitchFamily="34" charset="0"/>
              </a:rPr>
              <a:t>Το πρόγραμμα </a:t>
            </a:r>
            <a:r>
              <a:rPr lang="el-GR" sz="2000" b="1" dirty="0" err="1">
                <a:latin typeface="Calibri" panose="020F0502020204030204" pitchFamily="34" charset="0"/>
                <a:cs typeface="Calibri" panose="020F0502020204030204" pitchFamily="34" charset="0"/>
              </a:rPr>
              <a:t>eduNUT</a:t>
            </a:r>
            <a:r>
              <a:rPr lang="el-GR" sz="2000" dirty="0">
                <a:latin typeface="Calibri" panose="020F0502020204030204" pitchFamily="34" charset="0"/>
                <a:cs typeface="Calibri" panose="020F0502020204030204" pitchFamily="34" charset="0"/>
              </a:rPr>
              <a:t> στοχεύει να ενισχύσει του/τις μαθητές/-</a:t>
            </a:r>
            <a:r>
              <a:rPr lang="el-GR" sz="2000" dirty="0" err="1">
                <a:latin typeface="Calibri" panose="020F0502020204030204" pitchFamily="34" charset="0"/>
                <a:cs typeface="Calibri" panose="020F0502020204030204" pitchFamily="34" charset="0"/>
              </a:rPr>
              <a:t>ριες</a:t>
            </a:r>
            <a:r>
              <a:rPr lang="el-GR" sz="2000" dirty="0">
                <a:latin typeface="Calibri" panose="020F0502020204030204" pitchFamily="34" charset="0"/>
                <a:cs typeface="Calibri" panose="020F0502020204030204" pitchFamily="34" charset="0"/>
              </a:rPr>
              <a:t> να αποκτήσουν αυτοπεποίθηση και να αποκτήσουν δεξιότητες, στάσεις και γνώσεις σχετικά με τα βιώσιμα συστήματα τροφίμων και τη βιώσιμη διατροφή, ώστε να αλλάξουν σταδιακά τις προσωπικές τους καταναλωτικές συνήθειες και να εμπνεύσουν άλλους/άλλες γύρω τους να κάνουν το ίδιο. </a:t>
            </a:r>
          </a:p>
          <a:p>
            <a:pPr algn="just"/>
            <a:endParaRPr lang="el-GR" sz="2000" dirty="0">
              <a:latin typeface="Calibri" panose="020F0502020204030204" pitchFamily="34" charset="0"/>
              <a:cs typeface="Calibri" panose="020F0502020204030204" pitchFamily="34" charset="0"/>
            </a:endParaRPr>
          </a:p>
          <a:p>
            <a:pPr algn="just"/>
            <a:r>
              <a:rPr lang="el-GR" sz="2000" dirty="0">
                <a:latin typeface="Calibri" panose="020F0502020204030204" pitchFamily="34" charset="0"/>
                <a:cs typeface="Calibri" panose="020F0502020204030204" pitchFamily="34" charset="0"/>
              </a:rPr>
              <a:t>Μια εκπαίδευση βασισμένη στην ανάπτυξη δεξιοτήτων βοηθά τους/τις μαθητές/-</a:t>
            </a:r>
            <a:r>
              <a:rPr lang="el-GR" sz="2000" dirty="0" err="1">
                <a:latin typeface="Calibri" panose="020F0502020204030204" pitchFamily="34" charset="0"/>
                <a:cs typeface="Calibri" panose="020F0502020204030204" pitchFamily="34" charset="0"/>
              </a:rPr>
              <a:t>ριες</a:t>
            </a:r>
            <a:r>
              <a:rPr lang="el-GR" sz="2000" dirty="0">
                <a:latin typeface="Calibri" panose="020F0502020204030204" pitchFamily="34" charset="0"/>
                <a:cs typeface="Calibri" panose="020F0502020204030204" pitchFamily="34" charset="0"/>
              </a:rPr>
              <a:t> να αναπτύξουν τέτοιες πράσινες δεξιότητες που βασίζονται σε γνώσεις και στάσεις, οι οποίες μπορούν να συμβάλουν στην προώθηση υπεύθυνης δράσης και να τονώσουν την προθυμία ανάληψης ή απαίτησης δράσης σχετικά με την Πράσινη μετάβαση σε τοπικό, εθνικό και παγκόσμιο επίπεδο. </a:t>
            </a:r>
            <a:endParaRPr lang="en-US" sz="1800" dirty="0">
              <a:latin typeface="Calibri" panose="020F0502020204030204" pitchFamily="34" charset="0"/>
              <a:cs typeface="Calibri" panose="020F0502020204030204" pitchFamily="34" charset="0"/>
            </a:endParaRPr>
          </a:p>
          <a:p>
            <a:endParaRPr lang="en-US" dirty="0"/>
          </a:p>
          <a:p>
            <a:endParaRPr lang="en-US" dirty="0"/>
          </a:p>
          <a:p>
            <a:r>
              <a:rPr lang="en-US" dirty="0"/>
              <a:t> </a:t>
            </a:r>
            <a:endParaRPr lang="el-GR" dirty="0"/>
          </a:p>
        </p:txBody>
      </p:sp>
      <p:pic>
        <p:nvPicPr>
          <p:cNvPr id="8" name="Picture 7" descr="A group of people standing around a table looking at papers&#10;&#10;Description automatically generated">
            <a:extLst>
              <a:ext uri="{FF2B5EF4-FFF2-40B4-BE49-F238E27FC236}">
                <a16:creationId xmlns:a16="http://schemas.microsoft.com/office/drawing/2014/main" id="{551BA02B-6AB8-7C22-EED7-44569993ECC9}"/>
              </a:ext>
            </a:extLst>
          </p:cNvPr>
          <p:cNvPicPr>
            <a:picLocks noChangeAspect="1"/>
          </p:cNvPicPr>
          <p:nvPr/>
        </p:nvPicPr>
        <p:blipFill>
          <a:blip r:embed="rId2"/>
          <a:stretch>
            <a:fillRect/>
          </a:stretch>
        </p:blipFill>
        <p:spPr>
          <a:xfrm>
            <a:off x="9696431" y="1948537"/>
            <a:ext cx="1928813" cy="3429000"/>
          </a:xfrm>
          <a:prstGeom prst="rect">
            <a:avLst/>
          </a:prstGeom>
        </p:spPr>
      </p:pic>
    </p:spTree>
    <p:extLst>
      <p:ext uri="{BB962C8B-B14F-4D97-AF65-F5344CB8AC3E}">
        <p14:creationId xmlns:p14="http://schemas.microsoft.com/office/powerpoint/2010/main" val="1512345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3BBC-B28D-9F4E-B3E7-8A49A4E59A97}"/>
              </a:ext>
            </a:extLst>
          </p:cNvPr>
          <p:cNvSpPr>
            <a:spLocks noGrp="1"/>
          </p:cNvSpPr>
          <p:nvPr>
            <p:ph type="title"/>
          </p:nvPr>
        </p:nvSpPr>
        <p:spPr>
          <a:xfrm>
            <a:off x="838200" y="718254"/>
            <a:ext cx="10515600" cy="1230283"/>
          </a:xfrm>
        </p:spPr>
        <p:txBody>
          <a:bodyPr>
            <a:normAutofit/>
          </a:bodyPr>
          <a:lstStyle/>
          <a:p>
            <a:r>
              <a:rPr lang="el-GR" dirty="0"/>
              <a:t>Αξιολόγηση δεξιοτήτων στο έργο </a:t>
            </a:r>
            <a:r>
              <a:rPr lang="el-GR" dirty="0" err="1"/>
              <a:t>EduNUT</a:t>
            </a:r>
            <a:r>
              <a:rPr lang="el-GR" dirty="0"/>
              <a:t> </a:t>
            </a:r>
          </a:p>
        </p:txBody>
      </p:sp>
      <p:sp>
        <p:nvSpPr>
          <p:cNvPr id="3" name="Text Placeholder 2">
            <a:extLst>
              <a:ext uri="{FF2B5EF4-FFF2-40B4-BE49-F238E27FC236}">
                <a16:creationId xmlns:a16="http://schemas.microsoft.com/office/drawing/2014/main" id="{1A4C31D7-FC3E-5327-B814-705B58F7F036}"/>
              </a:ext>
            </a:extLst>
          </p:cNvPr>
          <p:cNvSpPr>
            <a:spLocks noGrp="1"/>
          </p:cNvSpPr>
          <p:nvPr>
            <p:ph type="body" idx="1"/>
          </p:nvPr>
        </p:nvSpPr>
        <p:spPr/>
        <p:txBody>
          <a:bodyPr/>
          <a:lstStyle/>
          <a:p>
            <a:pPr marL="114300" indent="0">
              <a:buNone/>
            </a:pPr>
            <a:r>
              <a:rPr lang="en-US" dirty="0"/>
              <a:t> </a:t>
            </a:r>
            <a:endParaRPr lang="el-GR" dirty="0"/>
          </a:p>
        </p:txBody>
      </p:sp>
      <p:sp>
        <p:nvSpPr>
          <p:cNvPr id="4" name="TextBox 3">
            <a:extLst>
              <a:ext uri="{FF2B5EF4-FFF2-40B4-BE49-F238E27FC236}">
                <a16:creationId xmlns:a16="http://schemas.microsoft.com/office/drawing/2014/main" id="{2D1E1F2F-3D3D-A9F1-D713-45C4804EC628}"/>
              </a:ext>
            </a:extLst>
          </p:cNvPr>
          <p:cNvSpPr txBox="1"/>
          <p:nvPr/>
        </p:nvSpPr>
        <p:spPr>
          <a:xfrm>
            <a:off x="521802" y="2141982"/>
            <a:ext cx="4659799" cy="3662541"/>
          </a:xfrm>
          <a:prstGeom prst="rect">
            <a:avLst/>
          </a:prstGeom>
          <a:noFill/>
        </p:spPr>
        <p:txBody>
          <a:bodyPr wrap="square" rtlCol="0">
            <a:spAutoFit/>
          </a:bodyPr>
          <a:lstStyle/>
          <a:p>
            <a:pPr algn="just"/>
            <a:r>
              <a:rPr lang="el-GR" sz="1700" dirty="0">
                <a:latin typeface="Calibri" panose="020F0502020204030204" pitchFamily="34" charset="0"/>
                <a:cs typeface="Calibri" panose="020F0502020204030204" pitchFamily="34" charset="0"/>
              </a:rPr>
              <a:t>Για να επιτευχθεί αυτό, το πρόγραμμα σπουδών </a:t>
            </a:r>
            <a:r>
              <a:rPr lang="el-GR" sz="1700" b="1" dirty="0" err="1">
                <a:latin typeface="Calibri" panose="020F0502020204030204" pitchFamily="34" charset="0"/>
                <a:cs typeface="Calibri" panose="020F0502020204030204" pitchFamily="34" charset="0"/>
              </a:rPr>
              <a:t>eduNUT</a:t>
            </a:r>
            <a:r>
              <a:rPr lang="el-GR" sz="1700" dirty="0">
                <a:latin typeface="Calibri" panose="020F0502020204030204" pitchFamily="34" charset="0"/>
                <a:cs typeface="Calibri" panose="020F0502020204030204" pitchFamily="34" charset="0"/>
              </a:rPr>
              <a:t> θα σχεδιαστεί με βάση το ευρωπαϊκό πλαίσιο για την αξιολόγηση των πράσινων ικανοτήτων «</a:t>
            </a:r>
            <a:r>
              <a:rPr lang="el-GR" sz="1700" b="1" dirty="0" err="1">
                <a:latin typeface="Calibri" panose="020F0502020204030204" pitchFamily="34" charset="0"/>
                <a:cs typeface="Calibri" panose="020F0502020204030204" pitchFamily="34" charset="0"/>
              </a:rPr>
              <a:t>GreenComp</a:t>
            </a:r>
            <a:r>
              <a:rPr lang="el-GR" sz="1700" dirty="0">
                <a:latin typeface="Calibri" panose="020F0502020204030204" pitchFamily="34" charset="0"/>
                <a:cs typeface="Calibri" panose="020F0502020204030204" pitchFamily="34" charset="0"/>
              </a:rPr>
              <a:t>». </a:t>
            </a:r>
          </a:p>
          <a:p>
            <a:pPr algn="just"/>
            <a:endParaRPr lang="el-GR" sz="1700" dirty="0">
              <a:latin typeface="Calibri" panose="020F0502020204030204" pitchFamily="34" charset="0"/>
              <a:cs typeface="Calibri" panose="020F0502020204030204" pitchFamily="34" charset="0"/>
            </a:endParaRPr>
          </a:p>
          <a:p>
            <a:pPr algn="just"/>
            <a:r>
              <a:rPr lang="el-GR" sz="1700" dirty="0">
                <a:latin typeface="Calibri" panose="020F0502020204030204" pitchFamily="34" charset="0"/>
                <a:cs typeface="Calibri" panose="020F0502020204030204" pitchFamily="34" charset="0"/>
              </a:rPr>
              <a:t>Η Ευρωπαϊκή Επιτροπή το ανέπτυξε σχετικά με τις ικανότητες αειφορίας σε επίπεδο ΕΕ, για να παρέχει ένα κοινό έδαφος στους εκπαιδευόμενους και καθοδήγηση στους εκπαιδευτικούς, παρέχοντας έναν συμφωνημένο ορισμό του τι συνεπάγεται η αειφορία ως ικανότητα. </a:t>
            </a:r>
            <a:endParaRPr lang="en-US" dirty="0"/>
          </a:p>
          <a:p>
            <a:endParaRPr lang="en-US" dirty="0"/>
          </a:p>
          <a:p>
            <a:r>
              <a:rPr lang="en-US" dirty="0"/>
              <a:t> </a:t>
            </a:r>
            <a:endParaRPr lang="el-GR" dirty="0"/>
          </a:p>
        </p:txBody>
      </p:sp>
      <p:sp>
        <p:nvSpPr>
          <p:cNvPr id="5" name="TextBox 4">
            <a:extLst>
              <a:ext uri="{FF2B5EF4-FFF2-40B4-BE49-F238E27FC236}">
                <a16:creationId xmlns:a16="http://schemas.microsoft.com/office/drawing/2014/main" id="{48F8097E-7833-7997-6FE6-3B90FAC1BC9B}"/>
              </a:ext>
            </a:extLst>
          </p:cNvPr>
          <p:cNvSpPr txBox="1"/>
          <p:nvPr/>
        </p:nvSpPr>
        <p:spPr>
          <a:xfrm>
            <a:off x="5497999" y="2205588"/>
            <a:ext cx="6172199" cy="2970044"/>
          </a:xfrm>
          <a:prstGeom prst="rect">
            <a:avLst/>
          </a:prstGeom>
          <a:noFill/>
        </p:spPr>
        <p:txBody>
          <a:bodyPr wrap="square" rtlCol="0">
            <a:spAutoFit/>
          </a:bodyPr>
          <a:lstStyle/>
          <a:p>
            <a:pPr algn="just"/>
            <a:r>
              <a:rPr lang="el-GR" sz="1700" dirty="0">
                <a:latin typeface="Calibri" panose="020F0502020204030204" pitchFamily="34" charset="0"/>
                <a:cs typeface="Calibri" panose="020F0502020204030204" pitchFamily="34" charset="0"/>
              </a:rPr>
              <a:t>Το </a:t>
            </a:r>
            <a:r>
              <a:rPr lang="el-GR" sz="1700" b="1" dirty="0" err="1">
                <a:latin typeface="Calibri" panose="020F0502020204030204" pitchFamily="34" charset="0"/>
                <a:cs typeface="Calibri" panose="020F0502020204030204" pitchFamily="34" charset="0"/>
              </a:rPr>
              <a:t>GreenComp</a:t>
            </a:r>
            <a:r>
              <a:rPr lang="el-GR" sz="1700" dirty="0">
                <a:latin typeface="Calibri" panose="020F0502020204030204" pitchFamily="34" charset="0"/>
                <a:cs typeface="Calibri" panose="020F0502020204030204" pitchFamily="34" charset="0"/>
              </a:rPr>
              <a:t> μπορεί να υποστηρίξει τα συστήματα εκπαίδευσης και κατάρτισης στη διαμόρφωση συστημικών και κριτικά σκεπτόμενων ατόμων που ενδιαφέρονται για το παρόν και το μέλλον του πλανήτη μας. </a:t>
            </a:r>
          </a:p>
          <a:p>
            <a:pPr algn="just"/>
            <a:endParaRPr lang="el-GR" sz="1700" dirty="0">
              <a:latin typeface="Calibri" panose="020F0502020204030204" pitchFamily="34" charset="0"/>
              <a:cs typeface="Calibri" panose="020F0502020204030204" pitchFamily="34" charset="0"/>
            </a:endParaRPr>
          </a:p>
          <a:p>
            <a:pPr algn="just"/>
            <a:r>
              <a:rPr lang="el-GR" sz="1700" dirty="0">
                <a:latin typeface="Calibri" panose="020F0502020204030204" pitchFamily="34" charset="0"/>
                <a:cs typeface="Calibri" panose="020F0502020204030204" pitchFamily="34" charset="0"/>
              </a:rPr>
              <a:t>Και οι 12 δεξιότητες του πλαισίου είναι εφαρμόσιμες σε όλους τους εκπαιδευόμενους και εκπαιδευτικές βαθμίδες. Μεταξύ αυτών των 12, καταλήξαμε να εργαστούμε με τις ακόλουθες τρεις: 1. Αγκαλιάζοντας την πολυπλοκότητα στην αειφορία, 2. Οραματιζόμενοι αειφόρα μέλλοντα και 3. Δράση για τη βιωσιμότητα. </a:t>
            </a:r>
            <a:endParaRPr lang="el-GR" dirty="0"/>
          </a:p>
        </p:txBody>
      </p:sp>
    </p:spTree>
    <p:extLst>
      <p:ext uri="{BB962C8B-B14F-4D97-AF65-F5344CB8AC3E}">
        <p14:creationId xmlns:p14="http://schemas.microsoft.com/office/powerpoint/2010/main" val="398913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831850" y="1133963"/>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err="1"/>
              <a:t>Επιπροσθετο</a:t>
            </a:r>
            <a:r>
              <a:rPr lang="el-GR" b="1" cap="small" dirty="0"/>
              <a:t> </a:t>
            </a:r>
            <a:r>
              <a:rPr lang="el-GR" b="1" cap="small" dirty="0" err="1"/>
              <a:t>εκπαιδευτικο</a:t>
            </a:r>
            <a:r>
              <a:rPr lang="el-GR" b="1" cap="small" dirty="0"/>
              <a:t> </a:t>
            </a:r>
            <a:r>
              <a:rPr lang="el-GR" b="1" cap="small" dirty="0" err="1"/>
              <a:t>υλικο</a:t>
            </a:r>
            <a:r>
              <a:rPr lang="el-GR" b="1" cap="small" dirty="0"/>
              <a:t> και </a:t>
            </a:r>
            <a:r>
              <a:rPr lang="el-GR" b="1" cap="small" dirty="0" err="1"/>
              <a:t>πηγες</a:t>
            </a:r>
            <a:r>
              <a:rPr lang="el-GR" b="1" cap="small" dirty="0"/>
              <a:t> </a:t>
            </a:r>
            <a:r>
              <a:rPr lang="el-GR" b="1" cap="small" dirty="0" err="1"/>
              <a:t>μαθησησ</a:t>
            </a:r>
            <a:endParaRPr b="1" cap="small"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901574" y="750037"/>
            <a:ext cx="10515600" cy="12302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ts val="4400"/>
              <a:buFont typeface="Calibri"/>
              <a:buNone/>
            </a:pPr>
            <a:r>
              <a:rPr lang="el-GR" dirty="0"/>
              <a:t>Εκπαιδευτικά πλαίσια της Ευρωπαϊκής Ένωσης</a:t>
            </a:r>
            <a:endParaRPr dirty="0"/>
          </a:p>
        </p:txBody>
      </p:sp>
      <p:sp>
        <p:nvSpPr>
          <p:cNvPr id="119" name="Google Shape;119;p10"/>
          <p:cNvSpPr txBox="1">
            <a:spLocks noGrp="1"/>
          </p:cNvSpPr>
          <p:nvPr>
            <p:ph type="body" idx="1"/>
          </p:nvPr>
        </p:nvSpPr>
        <p:spPr>
          <a:xfrm>
            <a:off x="838200" y="1980320"/>
            <a:ext cx="10515600" cy="3997630"/>
          </a:xfrm>
          <a:prstGeom prst="rect">
            <a:avLst/>
          </a:prstGeom>
          <a:noFill/>
          <a:ln>
            <a:noFill/>
          </a:ln>
        </p:spPr>
        <p:txBody>
          <a:bodyPr spcFirstLastPara="1" wrap="square" lIns="91425" tIns="45700" rIns="91425" bIns="45700" anchor="t" anchorCtr="0">
            <a:normAutofit/>
          </a:bodyPr>
          <a:lstStyle/>
          <a:p>
            <a:pPr marL="114300" indent="0" algn="l">
              <a:buNone/>
            </a:pPr>
            <a:r>
              <a:rPr lang="en-US" b="1" dirty="0">
                <a:solidFill>
                  <a:srgbClr val="000000"/>
                </a:solidFill>
                <a:highlight>
                  <a:srgbClr val="FFFFFF"/>
                </a:highlight>
                <a:latin typeface="Calibri" panose="020F0502020204030204" pitchFamily="34" charset="0"/>
                <a:cs typeface="Calibri" panose="020F0502020204030204" pitchFamily="34" charset="0"/>
                <a:hlinkClick r:id="rId3"/>
              </a:rPr>
              <a:t>GreenComp: </a:t>
            </a:r>
            <a:r>
              <a:rPr lang="el-GR" sz="2400" b="1" dirty="0">
                <a:solidFill>
                  <a:srgbClr val="000000"/>
                </a:solidFill>
                <a:highlight>
                  <a:srgbClr val="FFFFFF"/>
                </a:highlight>
                <a:latin typeface="Calibri" panose="020F0502020204030204" pitchFamily="34" charset="0"/>
                <a:cs typeface="Calibri" panose="020F0502020204030204" pitchFamily="34" charset="0"/>
                <a:hlinkClick r:id="rId3"/>
              </a:rPr>
              <a:t>Το </a:t>
            </a:r>
            <a:r>
              <a:rPr lang="el-GR" sz="2400" b="1" dirty="0" err="1">
                <a:solidFill>
                  <a:srgbClr val="000000"/>
                </a:solidFill>
                <a:highlight>
                  <a:srgbClr val="FFFFFF"/>
                </a:highlight>
                <a:latin typeface="Calibri" panose="020F0502020204030204" pitchFamily="34" charset="0"/>
                <a:cs typeface="Calibri" panose="020F0502020204030204" pitchFamily="34" charset="0"/>
                <a:hlinkClick r:id="rId3"/>
              </a:rPr>
              <a:t>Ευρωπαικό</a:t>
            </a:r>
            <a:r>
              <a:rPr lang="el-GR" sz="2400" b="1" dirty="0">
                <a:solidFill>
                  <a:srgbClr val="000000"/>
                </a:solidFill>
                <a:highlight>
                  <a:srgbClr val="FFFFFF"/>
                </a:highlight>
                <a:latin typeface="Calibri" panose="020F0502020204030204" pitchFamily="34" charset="0"/>
                <a:cs typeface="Calibri" panose="020F0502020204030204" pitchFamily="34" charset="0"/>
                <a:hlinkClick r:id="rId3"/>
              </a:rPr>
              <a:t> πλαίσιο δεξιοτήτων βιωσιμότητας</a:t>
            </a:r>
            <a:endParaRPr lang="en-US" sz="2400" dirty="0">
              <a:latin typeface="Calibri" panose="020F0502020204030204" pitchFamily="34" charset="0"/>
              <a:cs typeface="Calibri" panose="020F0502020204030204" pitchFamily="34" charset="0"/>
            </a:endParaRPr>
          </a:p>
          <a:p>
            <a:pPr marL="114300" indent="0" algn="l">
              <a:buNone/>
            </a:pPr>
            <a:endParaRPr lang="en-US" sz="2400" dirty="0">
              <a:latin typeface="Calibri" panose="020F0502020204030204" pitchFamily="34" charset="0"/>
              <a:cs typeface="Calibri" panose="020F0502020204030204" pitchFamily="34" charset="0"/>
            </a:endParaRPr>
          </a:p>
          <a:p>
            <a:pPr marL="114300" indent="0" algn="l">
              <a:buNone/>
            </a:pPr>
            <a:r>
              <a:rPr lang="en-US" b="1" i="0" dirty="0" err="1">
                <a:solidFill>
                  <a:schemeClr val="accent5">
                    <a:lumMod val="75000"/>
                  </a:schemeClr>
                </a:solidFill>
                <a:effectLst/>
                <a:highlight>
                  <a:srgbClr val="FFFFFF"/>
                </a:highligh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Lifecomp</a:t>
            </a:r>
            <a:r>
              <a:rPr lang="en-US" b="1" i="0" dirty="0">
                <a:solidFill>
                  <a:schemeClr val="accent5">
                    <a:lumMod val="75000"/>
                  </a:schemeClr>
                </a:solidFill>
                <a:effectLst/>
                <a:highlight>
                  <a:srgbClr val="FFFFFF"/>
                </a:highligh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l-GR" b="1" i="0" dirty="0">
                <a:solidFill>
                  <a:schemeClr val="accent5">
                    <a:lumMod val="75000"/>
                  </a:schemeClr>
                </a:solidFill>
                <a:effectLst/>
                <a:highlight>
                  <a:srgbClr val="FFFFFF"/>
                </a:highligh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Το ευρωπαϊκό πλαίσιο για την προσωπική, κοινωνική και μαθησιακή ικανότητα</a:t>
            </a:r>
            <a:endParaRPr lang="el-GR" b="1" i="0" dirty="0">
              <a:solidFill>
                <a:schemeClr val="accent5">
                  <a:lumMod val="75000"/>
                </a:schemeClr>
              </a:solidFill>
              <a:effectLst/>
              <a:highlight>
                <a:srgbClr val="FFFFFF"/>
              </a:highlight>
              <a:latin typeface="Calibri" panose="020F0502020204030204" pitchFamily="34" charset="0"/>
              <a:cs typeface="Calibri" panose="020F0502020204030204" pitchFamily="34" charset="0"/>
            </a:endParaRPr>
          </a:p>
          <a:p>
            <a:pPr marL="114300" indent="0" algn="l">
              <a:buNone/>
            </a:pPr>
            <a:endParaRPr lang="en-US" dirty="0">
              <a:latin typeface="Calibri" panose="020F0502020204030204" pitchFamily="34" charset="0"/>
              <a:cs typeface="Calibri" panose="020F0502020204030204" pitchFamily="34" charset="0"/>
            </a:endParaRPr>
          </a:p>
          <a:p>
            <a:pPr marL="114300" indent="0" algn="l">
              <a:buNone/>
            </a:pPr>
            <a:r>
              <a:rPr lang="en-US" b="1" dirty="0">
                <a:solidFill>
                  <a:schemeClr val="accent4">
                    <a:lumMod val="50000"/>
                  </a:schemeClr>
                </a:solidFill>
                <a:highlight>
                  <a:srgbClr val="FFFFFF"/>
                </a:highlight>
                <a:latin typeface="Calibri" panose="020F0502020204030204" pitchFamily="34" charset="0"/>
                <a:cs typeface="Calibri" panose="020F0502020204030204" pitchFamily="34" charset="0"/>
              </a:rPr>
              <a:t>DigComp 2.2: </a:t>
            </a:r>
            <a:r>
              <a:rPr lang="el-GR" sz="2400" b="1" dirty="0">
                <a:solidFill>
                  <a:schemeClr val="accent4">
                    <a:lumMod val="50000"/>
                  </a:schemeClr>
                </a:solidFill>
                <a:highlight>
                  <a:srgbClr val="FFFFFF"/>
                </a:highlight>
                <a:latin typeface="Calibri" panose="020F0502020204030204" pitchFamily="34" charset="0"/>
                <a:cs typeface="Calibri" panose="020F0502020204030204" pitchFamily="34" charset="0"/>
              </a:rPr>
              <a:t>Το πλαίσιο ψηφιακής επάρκειας για τους πολίτες </a:t>
            </a:r>
            <a:r>
              <a:rPr lang="en-US" sz="2400" b="1" dirty="0">
                <a:solidFill>
                  <a:schemeClr val="accent4">
                    <a:lumMod val="50000"/>
                  </a:schemeClr>
                </a:solidFill>
                <a:highlight>
                  <a:srgbClr val="FFFFFF"/>
                </a:highlight>
                <a:latin typeface="Calibri" panose="020F0502020204030204" pitchFamily="34" charset="0"/>
                <a:cs typeface="Calibri" panose="020F0502020204030204" pitchFamily="34" charset="0"/>
              </a:rPr>
              <a:t>- </a:t>
            </a:r>
            <a:r>
              <a:rPr lang="el-GR" sz="2400" b="1" dirty="0">
                <a:solidFill>
                  <a:schemeClr val="accent4">
                    <a:lumMod val="50000"/>
                  </a:schemeClr>
                </a:solidFill>
                <a:highlight>
                  <a:srgbClr val="FFFFFF"/>
                </a:highlight>
                <a:latin typeface="Calibri" panose="020F0502020204030204" pitchFamily="34" charset="0"/>
                <a:cs typeface="Calibri" panose="020F0502020204030204" pitchFamily="34" charset="0"/>
              </a:rPr>
              <a:t>Με νέα παραδείγματα γνώσεων, δεξιοτήτων και στάσεων</a:t>
            </a:r>
            <a:endParaRPr lang="en-US" dirty="0">
              <a:solidFill>
                <a:schemeClr val="accent4">
                  <a:lumMod val="50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0"/>
          <p:cNvSpPr txBox="1">
            <a:spLocks noGrp="1"/>
          </p:cNvSpPr>
          <p:nvPr>
            <p:ph type="title"/>
          </p:nvPr>
        </p:nvSpPr>
        <p:spPr>
          <a:xfrm>
            <a:off x="901574" y="849626"/>
            <a:ext cx="10515600" cy="12302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l-GR" dirty="0"/>
              <a:t>Εργαλεία για δημιουργία ρουμπρίκας</a:t>
            </a:r>
            <a:endParaRPr dirty="0"/>
          </a:p>
        </p:txBody>
      </p:sp>
      <p:sp>
        <p:nvSpPr>
          <p:cNvPr id="3" name="Text Placeholder 2">
            <a:extLst>
              <a:ext uri="{FF2B5EF4-FFF2-40B4-BE49-F238E27FC236}">
                <a16:creationId xmlns:a16="http://schemas.microsoft.com/office/drawing/2014/main" id="{FC358AA8-3C65-E707-D8F4-5D3B90F19F17}"/>
              </a:ext>
            </a:extLst>
          </p:cNvPr>
          <p:cNvSpPr>
            <a:spLocks noGrp="1"/>
          </p:cNvSpPr>
          <p:nvPr>
            <p:ph type="body" idx="1"/>
          </p:nvPr>
        </p:nvSpPr>
        <p:spPr/>
        <p:txBody>
          <a:bodyPr>
            <a:normAutofit/>
          </a:bodyPr>
          <a:lstStyle/>
          <a:p>
            <a:pPr marL="114300" indent="0" algn="l" fontAlgn="base">
              <a:buNone/>
            </a:pPr>
            <a:r>
              <a:rPr lang="en-US" sz="2400" b="1" i="0" dirty="0">
                <a:solidFill>
                  <a:schemeClr val="tx1"/>
                </a:solidFill>
                <a:effectLst/>
                <a:highlight>
                  <a:srgbClr val="FFFFFF"/>
                </a:highlight>
                <a:latin typeface="Calibri" panose="020F0502020204030204" pitchFamily="34" charset="0"/>
                <a:cs typeface="Calibri" panose="020F0502020204030204" pitchFamily="34" charset="0"/>
              </a:rPr>
              <a:t>Google Forms</a:t>
            </a:r>
            <a:r>
              <a:rPr lang="en-US" sz="2400" b="0" i="0" dirty="0">
                <a:solidFill>
                  <a:schemeClr val="tx1"/>
                </a:solidFill>
                <a:effectLst/>
                <a:highlight>
                  <a:srgbClr val="FFFFFF"/>
                </a:highlight>
                <a:latin typeface="Calibri" panose="020F0502020204030204" pitchFamily="34" charset="0"/>
                <a:cs typeface="Calibri" panose="020F0502020204030204" pitchFamily="34" charset="0"/>
              </a:rPr>
              <a:t>: </a:t>
            </a:r>
            <a:r>
              <a:rPr lang="el-GR" sz="2400" b="0" i="0" dirty="0">
                <a:solidFill>
                  <a:schemeClr val="tx1"/>
                </a:solidFill>
                <a:effectLst/>
                <a:highlight>
                  <a:srgbClr val="FFFFFF"/>
                </a:highlight>
                <a:latin typeface="Calibri" panose="020F0502020204030204" pitchFamily="34" charset="0"/>
                <a:cs typeface="Calibri" panose="020F0502020204030204" pitchFamily="34" charset="0"/>
              </a:rPr>
              <a:t>Ένα απλό αλλά αποτελεσματικό εργαλείο για τη δημιουργία πινάκων κριτηρίων που μπορείτε να μοιραστείτε </a:t>
            </a:r>
            <a:r>
              <a:rPr lang="el-GR" sz="2400" b="0" i="0" dirty="0" err="1">
                <a:solidFill>
                  <a:schemeClr val="tx1"/>
                </a:solidFill>
                <a:effectLst/>
                <a:highlight>
                  <a:srgbClr val="FFFFFF"/>
                </a:highlight>
                <a:latin typeface="Calibri" panose="020F0502020204030204" pitchFamily="34" charset="0"/>
                <a:cs typeface="Calibri" panose="020F0502020204030204" pitchFamily="34" charset="0"/>
              </a:rPr>
              <a:t>online</a:t>
            </a:r>
            <a:r>
              <a:rPr lang="el-GR" sz="2400" b="0" i="0" dirty="0">
                <a:solidFill>
                  <a:schemeClr val="tx1"/>
                </a:solidFill>
                <a:effectLst/>
                <a:highlight>
                  <a:srgbClr val="FFFFFF"/>
                </a:highlight>
                <a:latin typeface="Calibri" panose="020F0502020204030204" pitchFamily="34" charset="0"/>
                <a:cs typeface="Calibri" panose="020F0502020204030204" pitchFamily="34" charset="0"/>
              </a:rPr>
              <a:t> με τους μαθητές σας.</a:t>
            </a:r>
          </a:p>
          <a:p>
            <a:pPr marL="114300" indent="0" algn="l" fontAlgn="base">
              <a:buNone/>
            </a:pPr>
            <a:r>
              <a:rPr lang="en-US" sz="2400" b="1" i="0" dirty="0">
                <a:solidFill>
                  <a:schemeClr val="tx1"/>
                </a:solidFill>
                <a:effectLst/>
                <a:highlight>
                  <a:srgbClr val="FFFFFF"/>
                </a:highlight>
                <a:latin typeface="Calibri" panose="020F0502020204030204" pitchFamily="34" charset="0"/>
                <a:cs typeface="Calibri" panose="020F0502020204030204" pitchFamily="34" charset="0"/>
              </a:rPr>
              <a:t>Excel / Google Sheets</a:t>
            </a:r>
            <a:r>
              <a:rPr lang="en-US" sz="2400" b="0" i="0" dirty="0">
                <a:solidFill>
                  <a:schemeClr val="tx1"/>
                </a:solidFill>
                <a:effectLst/>
                <a:highlight>
                  <a:srgbClr val="FFFFFF"/>
                </a:highlight>
                <a:latin typeface="Calibri" panose="020F0502020204030204" pitchFamily="34" charset="0"/>
                <a:cs typeface="Calibri" panose="020F0502020204030204" pitchFamily="34" charset="0"/>
              </a:rPr>
              <a:t>: </a:t>
            </a:r>
            <a:r>
              <a:rPr lang="el-GR" sz="2400" b="0" i="0" dirty="0">
                <a:solidFill>
                  <a:schemeClr val="tx1"/>
                </a:solidFill>
                <a:effectLst/>
                <a:highlight>
                  <a:srgbClr val="FFFFFF"/>
                </a:highlight>
                <a:latin typeface="Calibri" panose="020F0502020204030204" pitchFamily="34" charset="0"/>
                <a:cs typeface="Calibri" panose="020F0502020204030204" pitchFamily="34" charset="0"/>
              </a:rPr>
              <a:t>Για τους/τις λάτρεις των υπολογιστικών φύλλων, αυτά τα εργαλεία σας παρέχουν μεγάλη ευελιξία στο σχεδιασμό των πλεγμάτων σας.</a:t>
            </a:r>
          </a:p>
          <a:p>
            <a:pPr marL="114300" indent="0" algn="l" fontAlgn="base">
              <a:buNone/>
            </a:pPr>
            <a:r>
              <a:rPr lang="en-US" sz="2400" b="1" i="0" dirty="0" err="1">
                <a:solidFill>
                  <a:schemeClr val="tx1"/>
                </a:solidFill>
                <a:effectLst/>
                <a:highlight>
                  <a:srgbClr val="FFFFFF"/>
                </a:highlight>
                <a:latin typeface="Calibri" panose="020F0502020204030204" pitchFamily="34" charset="0"/>
                <a:cs typeface="Calibri" panose="020F0502020204030204" pitchFamily="34" charset="0"/>
              </a:rPr>
              <a:t>ChallengeMe</a:t>
            </a:r>
            <a:r>
              <a:rPr lang="en-US" sz="2400" b="0" i="0" dirty="0">
                <a:solidFill>
                  <a:schemeClr val="tx1"/>
                </a:solidFill>
                <a:effectLst/>
                <a:highlight>
                  <a:srgbClr val="FFFFFF"/>
                </a:highlight>
                <a:latin typeface="Calibri" panose="020F0502020204030204" pitchFamily="34" charset="0"/>
                <a:cs typeface="Calibri" panose="020F0502020204030204" pitchFamily="34" charset="0"/>
              </a:rPr>
              <a:t>: </a:t>
            </a:r>
            <a:r>
              <a:rPr lang="el-GR" sz="2400" b="0" i="0" dirty="0">
                <a:solidFill>
                  <a:schemeClr val="tx1"/>
                </a:solidFill>
                <a:effectLst/>
                <a:highlight>
                  <a:srgbClr val="FFFFFF"/>
                </a:highlight>
                <a:latin typeface="Calibri" panose="020F0502020204030204" pitchFamily="34" charset="0"/>
                <a:cs typeface="Calibri" panose="020F0502020204030204" pitchFamily="34" charset="0"/>
              </a:rPr>
              <a:t>Μια πλατφόρμα που σας προσφέρει μια διαισθητική </a:t>
            </a:r>
            <a:r>
              <a:rPr lang="el-GR" sz="2400" b="0" i="0" dirty="0" err="1">
                <a:solidFill>
                  <a:schemeClr val="tx1"/>
                </a:solidFill>
                <a:effectLst/>
                <a:highlight>
                  <a:srgbClr val="FFFFFF"/>
                </a:highlight>
                <a:latin typeface="Calibri" panose="020F0502020204030204" pitchFamily="34" charset="0"/>
                <a:cs typeface="Calibri" panose="020F0502020204030204" pitchFamily="34" charset="0"/>
              </a:rPr>
              <a:t>διεπαφή</a:t>
            </a:r>
            <a:r>
              <a:rPr lang="el-GR" sz="2400" b="0" i="0" dirty="0">
                <a:solidFill>
                  <a:schemeClr val="tx1"/>
                </a:solidFill>
                <a:effectLst/>
                <a:highlight>
                  <a:srgbClr val="FFFFFF"/>
                </a:highlight>
                <a:latin typeface="Calibri" panose="020F0502020204030204" pitchFamily="34" charset="0"/>
                <a:cs typeface="Calibri" panose="020F0502020204030204" pitchFamily="34" charset="0"/>
              </a:rPr>
              <a:t> για τη δημιουργία, τη διαχείριση και την αξιολόγηση δραστηριοτήτων που βασίζονται σε ομότιμη αξιολόγηση. </a:t>
            </a:r>
          </a:p>
          <a:p>
            <a:pPr marL="114300" indent="0" algn="l" fontAlgn="base">
              <a:buNone/>
            </a:pPr>
            <a:r>
              <a:rPr lang="en-US" sz="2400" dirty="0" err="1">
                <a:solidFill>
                  <a:schemeClr val="tx1"/>
                </a:solidFill>
                <a:highlight>
                  <a:srgbClr val="FFFFFF"/>
                </a:highlight>
                <a:latin typeface="Calibri" panose="020F0502020204030204" pitchFamily="34" charset="0"/>
                <a:cs typeface="Calibri" panose="020F0502020204030204" pitchFamily="34" charset="0"/>
                <a:hlinkClick r:id="rId3"/>
              </a:rPr>
              <a:t>iRubric</a:t>
            </a:r>
            <a:r>
              <a:rPr lang="en-US" sz="2400" dirty="0">
                <a:solidFill>
                  <a:schemeClr val="tx1"/>
                </a:solidFill>
                <a:highlight>
                  <a:srgbClr val="FFFFFF"/>
                </a:highlight>
                <a:latin typeface="Calibri" panose="020F0502020204030204" pitchFamily="34" charset="0"/>
                <a:cs typeface="Calibri" panose="020F0502020204030204" pitchFamily="34" charset="0"/>
              </a:rPr>
              <a:t>: </a:t>
            </a:r>
            <a:r>
              <a:rPr lang="el-GR" sz="2400" dirty="0">
                <a:solidFill>
                  <a:schemeClr val="tx1"/>
                </a:solidFill>
                <a:highlight>
                  <a:srgbClr val="FFFFFF"/>
                </a:highlight>
                <a:latin typeface="Calibri" panose="020F0502020204030204" pitchFamily="34" charset="0"/>
                <a:cs typeface="Calibri" panose="020F0502020204030204" pitchFamily="34" charset="0"/>
              </a:rPr>
              <a:t>Μια πλατφόρμα που μπορεί να βοηθήσει τον/την εκπαιδευόμενο/-η να αναπτύξει μια κουλτούρα αξιολογήσεων με βάση τα αποτελέσματα και να διαχειριστεί τα δεδομένα.</a:t>
            </a:r>
            <a:endParaRPr lang="el-G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96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1"/>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err="1"/>
              <a:t>Ασκηση</a:t>
            </a:r>
            <a:r>
              <a:rPr lang="el-GR" b="1" cap="small" dirty="0"/>
              <a:t> – </a:t>
            </a:r>
            <a:r>
              <a:rPr lang="el-GR" b="1" cap="small" dirty="0" err="1"/>
              <a:t>μελετη</a:t>
            </a:r>
            <a:r>
              <a:rPr lang="el-GR" b="1" cap="small" dirty="0"/>
              <a:t> περιπτωσησ</a:t>
            </a:r>
            <a:endParaRPr b="1" cap="small" dirty="0"/>
          </a:p>
        </p:txBody>
      </p:sp>
      <p:sp>
        <p:nvSpPr>
          <p:cNvPr id="125" name="Google Shape;1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838200" y="815650"/>
            <a:ext cx="10515600" cy="10082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l-GR" b="1" dirty="0"/>
              <a:t>Το έργο</a:t>
            </a:r>
            <a:r>
              <a:rPr lang="en-US" b="1" dirty="0"/>
              <a:t> </a:t>
            </a:r>
            <a:r>
              <a:rPr lang="en-US" b="1" dirty="0" err="1"/>
              <a:t>eduNUT</a:t>
            </a:r>
            <a:endParaRPr dirty="0"/>
          </a:p>
        </p:txBody>
      </p:sp>
      <p:sp>
        <p:nvSpPr>
          <p:cNvPr id="2" name="Google Shape;80;p4">
            <a:extLst>
              <a:ext uri="{FF2B5EF4-FFF2-40B4-BE49-F238E27FC236}">
                <a16:creationId xmlns:a16="http://schemas.microsoft.com/office/drawing/2014/main" id="{A67C3129-EED0-BFA4-EC73-FB0FD2DAFD66}"/>
              </a:ext>
            </a:extLst>
          </p:cNvPr>
          <p:cNvSpPr txBox="1">
            <a:spLocks/>
          </p:cNvSpPr>
          <p:nvPr/>
        </p:nvSpPr>
        <p:spPr>
          <a:xfrm>
            <a:off x="838200" y="2432489"/>
            <a:ext cx="4498854" cy="281679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SzPct val="100000"/>
            </a:pPr>
            <a:r>
              <a:rPr lang="el-GR" sz="2000" dirty="0">
                <a:latin typeface="Calibri" panose="020F0502020204030204" pitchFamily="34" charset="0"/>
                <a:cs typeface="Calibri" panose="020F0502020204030204" pitchFamily="34" charset="0"/>
              </a:rPr>
              <a:t>Το έργο </a:t>
            </a:r>
            <a:r>
              <a:rPr lang="el-GR" sz="2000" dirty="0" err="1">
                <a:latin typeface="Calibri" panose="020F0502020204030204" pitchFamily="34" charset="0"/>
                <a:cs typeface="Calibri" panose="020F0502020204030204" pitchFamily="34" charset="0"/>
              </a:rPr>
              <a:t>eduNUT</a:t>
            </a:r>
            <a:r>
              <a:rPr lang="el-GR" sz="2000" dirty="0">
                <a:latin typeface="Calibri" panose="020F0502020204030204" pitchFamily="34" charset="0"/>
                <a:cs typeface="Calibri" panose="020F0502020204030204" pitchFamily="34" charset="0"/>
              </a:rPr>
              <a:t> είναι ένα έργο </a:t>
            </a:r>
            <a:r>
              <a:rPr lang="el-GR" sz="2000" dirty="0" err="1">
                <a:latin typeface="Calibri" panose="020F0502020204030204" pitchFamily="34" charset="0"/>
                <a:cs typeface="Calibri" panose="020F0502020204030204" pitchFamily="34" charset="0"/>
              </a:rPr>
              <a:t>Erasmus</a:t>
            </a:r>
            <a:r>
              <a:rPr lang="el-GR" sz="2000" dirty="0">
                <a:latin typeface="Calibri" panose="020F0502020204030204" pitchFamily="34" charset="0"/>
                <a:cs typeface="Calibri" panose="020F0502020204030204" pitchFamily="34" charset="0"/>
              </a:rPr>
              <a:t>+ για τη σχολική εκπαίδευση, το οποίο συγχρηματοδοτείται από την Ευρωπαϊκή Επιτροπή. </a:t>
            </a:r>
            <a:endParaRPr lang="en-US" sz="2000" dirty="0">
              <a:latin typeface="Calibri" panose="020F0502020204030204" pitchFamily="34" charset="0"/>
              <a:cs typeface="Calibri" panose="020F0502020204030204" pitchFamily="34" charset="0"/>
            </a:endParaRPr>
          </a:p>
          <a:p>
            <a:pPr algn="just">
              <a:buSzPct val="100000"/>
            </a:pPr>
            <a:endParaRPr lang="en-US" sz="2000" dirty="0">
              <a:latin typeface="Calibri" panose="020F0502020204030204" pitchFamily="34" charset="0"/>
              <a:cs typeface="Calibri" panose="020F0502020204030204" pitchFamily="34" charset="0"/>
            </a:endParaRPr>
          </a:p>
          <a:p>
            <a:pPr algn="just">
              <a:buSzPct val="100000"/>
            </a:pPr>
            <a:r>
              <a:rPr lang="el-GR" sz="2000" b="1" dirty="0">
                <a:latin typeface="Calibri" panose="020F0502020204030204" pitchFamily="34" charset="0"/>
                <a:cs typeface="Calibri" panose="020F0502020204030204" pitchFamily="34" charset="0"/>
              </a:rPr>
              <a:t>Σκοπός: </a:t>
            </a:r>
            <a:r>
              <a:rPr lang="el-GR" sz="2000" dirty="0">
                <a:latin typeface="Calibri" panose="020F0502020204030204" pitchFamily="34" charset="0"/>
                <a:cs typeface="Calibri" panose="020F0502020204030204" pitchFamily="34" charset="0"/>
              </a:rPr>
              <a:t>το έργο αυτό έχει ως στόχο να υποστηρίξει τους εκπαιδευτικούς και τους μαθητές της δευτεροβάθμιας εκπαίδευσης να αναπτύξουν ικανότητες από νεαρή ηλικία ώστε να συμβάλουν ενεργά στη βελτίωση των μελλοντικών συστημάτων τροφίμων. </a:t>
            </a:r>
            <a:endParaRPr lang="en-US" sz="2000" dirty="0">
              <a:solidFill>
                <a:srgbClr val="000000"/>
              </a:solidFill>
              <a:latin typeface="Calibri" panose="020F0502020204030204" pitchFamily="34" charset="0"/>
              <a:cs typeface="Calibri" panose="020F0502020204030204" pitchFamily="34" charset="0"/>
            </a:endParaRPr>
          </a:p>
          <a:p>
            <a:pPr>
              <a:buSzPct val="100000"/>
            </a:pPr>
            <a:endParaRPr lang="en-US" sz="2000" dirty="0">
              <a:latin typeface="Calibri" panose="020F0502020204030204" pitchFamily="34" charset="0"/>
              <a:cs typeface="Calibri" panose="020F0502020204030204" pitchFamily="34" charset="0"/>
            </a:endParaRPr>
          </a:p>
        </p:txBody>
      </p:sp>
      <p:sp>
        <p:nvSpPr>
          <p:cNvPr id="5" name="Google Shape;80;p4">
            <a:extLst>
              <a:ext uri="{FF2B5EF4-FFF2-40B4-BE49-F238E27FC236}">
                <a16:creationId xmlns:a16="http://schemas.microsoft.com/office/drawing/2014/main" id="{CA8A8C61-E3F0-91F0-B970-5F30225E19F0}"/>
              </a:ext>
            </a:extLst>
          </p:cNvPr>
          <p:cNvSpPr txBox="1">
            <a:spLocks/>
          </p:cNvSpPr>
          <p:nvPr/>
        </p:nvSpPr>
        <p:spPr>
          <a:xfrm>
            <a:off x="6014936" y="2147061"/>
            <a:ext cx="5257800" cy="281679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buSzPct val="100000"/>
            </a:pPr>
            <a:endParaRPr lang="en-US" sz="2000" dirty="0">
              <a:latin typeface="Calibri" panose="020F0502020204030204" pitchFamily="34" charset="0"/>
              <a:cs typeface="Calibri" panose="020F0502020204030204" pitchFamily="34" charset="0"/>
            </a:endParaRPr>
          </a:p>
          <a:p>
            <a:pPr algn="just">
              <a:buSzPct val="100000"/>
            </a:pPr>
            <a:r>
              <a:rPr lang="el-GR" sz="2000" dirty="0">
                <a:latin typeface="Calibri" panose="020F0502020204030204" pitchFamily="34" charset="0"/>
                <a:cs typeface="Calibri" panose="020F0502020204030204" pitchFamily="34" charset="0"/>
              </a:rPr>
              <a:t>Πλήρης τίτλος</a:t>
            </a:r>
            <a:r>
              <a:rPr lang="en-US" sz="2000" dirty="0">
                <a:latin typeface="Calibri" panose="020F0502020204030204" pitchFamily="34" charset="0"/>
                <a:cs typeface="Calibri" panose="020F0502020204030204" pitchFamily="34" charset="0"/>
              </a:rPr>
              <a:t>:</a:t>
            </a:r>
            <a:r>
              <a:rPr lang="el-GR" sz="2000" dirty="0">
                <a:latin typeface="Calibri" panose="020F0502020204030204" pitchFamily="34" charset="0"/>
                <a:cs typeface="Calibri" panose="020F0502020204030204" pitchFamily="34" charset="0"/>
              </a:rPr>
              <a:t> Παιδεία για το μέλλον σχετικά με τη διατροφή και τα βιώσιμα συστήματα τροφίμων για τη σχολική εκπαίδευση. </a:t>
            </a:r>
          </a:p>
          <a:p>
            <a:pPr algn="just">
              <a:buSzPct val="100000"/>
            </a:pPr>
            <a:endParaRPr lang="en-US" sz="2000" dirty="0">
              <a:latin typeface="Calibri" panose="020F0502020204030204" pitchFamily="34" charset="0"/>
              <a:cs typeface="Calibri" panose="020F0502020204030204" pitchFamily="34" charset="0"/>
            </a:endParaRPr>
          </a:p>
          <a:p>
            <a:pPr algn="just">
              <a:buSzPct val="100000"/>
            </a:pPr>
            <a:r>
              <a:rPr lang="el-GR" sz="2000" dirty="0">
                <a:latin typeface="Calibri" panose="020F0502020204030204" pitchFamily="34" charset="0"/>
                <a:cs typeface="Calibri" panose="020F0502020204030204" pitchFamily="34" charset="0"/>
              </a:rPr>
              <a:t>Διάρκεια</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Ιανουάριος</a:t>
            </a:r>
            <a:r>
              <a:rPr lang="en-US" sz="2000" dirty="0">
                <a:latin typeface="Calibri" panose="020F0502020204030204" pitchFamily="34" charset="0"/>
                <a:cs typeface="Calibri" panose="020F0502020204030204" pitchFamily="34" charset="0"/>
              </a:rPr>
              <a:t> 2023 </a:t>
            </a:r>
            <a:r>
              <a:rPr lang="el-GR" sz="2000" dirty="0">
                <a:latin typeface="Calibri" panose="020F0502020204030204" pitchFamily="34" charset="0"/>
                <a:cs typeface="Calibri" panose="020F0502020204030204" pitchFamily="34" charset="0"/>
              </a:rPr>
              <a:t>– Ιανουάριος </a:t>
            </a:r>
            <a:r>
              <a:rPr lang="en-US" sz="2000" dirty="0">
                <a:latin typeface="Calibri" panose="020F0502020204030204" pitchFamily="34" charset="0"/>
                <a:cs typeface="Calibri" panose="020F0502020204030204" pitchFamily="34" charset="0"/>
              </a:rPr>
              <a:t>2025</a:t>
            </a:r>
          </a:p>
          <a:p>
            <a:pPr algn="just">
              <a:buSzPct val="100000"/>
            </a:pPr>
            <a:endParaRPr lang="en-US" sz="2000" dirty="0">
              <a:latin typeface="Calibri" panose="020F0502020204030204" pitchFamily="34" charset="0"/>
              <a:cs typeface="Calibri" panose="020F0502020204030204" pitchFamily="34" charset="0"/>
            </a:endParaRPr>
          </a:p>
          <a:p>
            <a:pPr algn="just">
              <a:buSzPct val="100000"/>
            </a:pPr>
            <a:r>
              <a:rPr lang="el-GR" sz="2000" dirty="0">
                <a:latin typeface="Calibri" panose="020F0502020204030204" pitchFamily="34" charset="0"/>
                <a:cs typeface="Calibri" panose="020F0502020204030204" pitchFamily="34" charset="0"/>
              </a:rPr>
              <a:t>Εταίροι</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Talling</a:t>
            </a:r>
            <a:r>
              <a:rPr lang="en-US" sz="2000" dirty="0">
                <a:latin typeface="Calibri" panose="020F0502020204030204" pitchFamily="34" charset="0"/>
                <a:cs typeface="Calibri" panose="020F0502020204030204" pitchFamily="34" charset="0"/>
              </a:rPr>
              <a:t> University, Stimmuli for Social Change, </a:t>
            </a:r>
            <a:r>
              <a:rPr lang="en-US" sz="2000" dirty="0" err="1">
                <a:latin typeface="Calibri" panose="020F0502020204030204" pitchFamily="34" charset="0"/>
                <a:cs typeface="Calibri" panose="020F0502020204030204" pitchFamily="34" charset="0"/>
              </a:rPr>
              <a:t>Associazione</a:t>
            </a:r>
            <a:r>
              <a:rPr lang="en-US" sz="2000" dirty="0">
                <a:latin typeface="Calibri" panose="020F0502020204030204" pitchFamily="34" charset="0"/>
                <a:cs typeface="Calibri" panose="020F0502020204030204" pitchFamily="34" charset="0"/>
              </a:rPr>
              <a:t> Kore, </a:t>
            </a:r>
            <a:r>
              <a:rPr lang="en-US" sz="2000" dirty="0" err="1">
                <a:latin typeface="Calibri" panose="020F0502020204030204" pitchFamily="34" charset="0"/>
                <a:cs typeface="Calibri" panose="020F0502020204030204" pitchFamily="34" charset="0"/>
              </a:rPr>
              <a:t>Politechnic</a:t>
            </a:r>
            <a:r>
              <a:rPr lang="en-US" sz="2000" dirty="0">
                <a:latin typeface="Calibri" panose="020F0502020204030204" pitchFamily="34" charset="0"/>
                <a:cs typeface="Calibri" panose="020F0502020204030204" pitchFamily="34" charset="0"/>
              </a:rPr>
              <a:t> University of </a:t>
            </a:r>
            <a:r>
              <a:rPr lang="en-US" sz="2000" dirty="0" err="1">
                <a:latin typeface="Calibri" panose="020F0502020204030204" pitchFamily="34" charset="0"/>
                <a:cs typeface="Calibri" panose="020F0502020204030204" pitchFamily="34" charset="0"/>
              </a:rPr>
              <a:t>Byalistock</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Einurd</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Platon</a:t>
            </a:r>
            <a:r>
              <a:rPr lang="en-US" sz="2000" dirty="0">
                <a:latin typeface="Calibri" panose="020F0502020204030204" pitchFamily="34" charset="0"/>
                <a:cs typeface="Calibri" panose="020F0502020204030204" pitchFamily="34" charset="0"/>
              </a:rPr>
              <a:t> M.E.P.E., Narva </a:t>
            </a:r>
            <a:r>
              <a:rPr lang="en-US" sz="2000" dirty="0" err="1">
                <a:latin typeface="Calibri" panose="020F0502020204030204" pitchFamily="34" charset="0"/>
                <a:cs typeface="Calibri" panose="020F0502020204030204" pitchFamily="34" charset="0"/>
              </a:rPr>
              <a:t>Soldino</a:t>
            </a:r>
            <a:r>
              <a:rPr lang="en-US" sz="2000" dirty="0">
                <a:latin typeface="Calibri" panose="020F0502020204030204" pitchFamily="34" charset="0"/>
                <a:cs typeface="Calibri" panose="020F0502020204030204" pitchFamily="34" charset="0"/>
              </a:rPr>
              <a:t> Gymnasium </a:t>
            </a:r>
          </a:p>
          <a:p>
            <a:pPr>
              <a:buSzPct val="100000"/>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416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2"/>
          <p:cNvSpPr txBox="1">
            <a:spLocks noGrp="1"/>
          </p:cNvSpPr>
          <p:nvPr>
            <p:ph type="title"/>
          </p:nvPr>
        </p:nvSpPr>
        <p:spPr>
          <a:xfrm>
            <a:off x="838200" y="805758"/>
            <a:ext cx="10515600" cy="117196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l-GR" dirty="0"/>
              <a:t>Μελέτη περίπτωσης - σχεδιασμός μιας ρουμπρίκας αξιολόγησης </a:t>
            </a:r>
            <a:endParaRPr dirty="0"/>
          </a:p>
        </p:txBody>
      </p:sp>
      <p:sp>
        <p:nvSpPr>
          <p:cNvPr id="131" name="Google Shape;131;p12"/>
          <p:cNvSpPr txBox="1">
            <a:spLocks noGrp="1"/>
          </p:cNvSpPr>
          <p:nvPr>
            <p:ph type="body" idx="1"/>
          </p:nvPr>
        </p:nvSpPr>
        <p:spPr>
          <a:xfrm>
            <a:off x="663102" y="2068817"/>
            <a:ext cx="8160945" cy="3728868"/>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just" rtl="0">
              <a:lnSpc>
                <a:spcPct val="90000"/>
              </a:lnSpc>
              <a:spcBef>
                <a:spcPts val="0"/>
              </a:spcBef>
              <a:spcAft>
                <a:spcPts val="0"/>
              </a:spcAft>
              <a:buClr>
                <a:schemeClr val="dk1"/>
              </a:buClr>
              <a:buSzPts val="2800"/>
              <a:buNone/>
            </a:pPr>
            <a:r>
              <a:rPr lang="el-GR" i="1" dirty="0"/>
              <a:t>Είστε εκπαιδευτικός της ΣΤ' τάξης έχετε την εποπτεία της υλοποίησης ενός προγράμματος με τίτλο «από το αγρόκτημα στο τραπέζι», το οποίο θα διαρκέσει συνολικά 4 εβδομάδες. Το εκπαιδευτικό πρόγραμμα έχει σχεδιαστεί με τρόπο που να προωθεί τη μάθηση με κέντρο τον/την μαθητή/-</a:t>
            </a:r>
            <a:r>
              <a:rPr lang="el-GR" i="1" dirty="0" err="1"/>
              <a:t>ρια</a:t>
            </a:r>
            <a:r>
              <a:rPr lang="el-GR" i="1" dirty="0"/>
              <a:t>, και είναι σχετικό με τη βιώσιμη γεωργία και τη διατροφή. Υπόσχεται να καλλιεργήσει 4 δεξιότητες στους/στις μαθητές (γνώση της βιώσιμης γεωργίας, συνεργασία, </a:t>
            </a:r>
            <a:r>
              <a:rPr lang="el-GR" i="1" dirty="0" err="1"/>
              <a:t>συμμετοχικότητα</a:t>
            </a:r>
            <a:r>
              <a:rPr lang="el-GR" i="1" dirty="0"/>
              <a:t>, παιδεία για το μέλλον). Τώρα, σχεδιάστε μια ρουμπρίκα που μπορεί να αξιολογήσει τουλάχιστον 1 από αυτές τις ικανότητες. </a:t>
            </a:r>
            <a:endParaRPr dirty="0"/>
          </a:p>
        </p:txBody>
      </p:sp>
      <p:pic>
        <p:nvPicPr>
          <p:cNvPr id="3" name="Picture 2" descr="A cartoon of a person reading a book&#10;&#10;Description automatically generated">
            <a:extLst>
              <a:ext uri="{FF2B5EF4-FFF2-40B4-BE49-F238E27FC236}">
                <a16:creationId xmlns:a16="http://schemas.microsoft.com/office/drawing/2014/main" id="{E698E34A-03C9-E726-7F0C-6239757EE940}"/>
              </a:ext>
            </a:extLst>
          </p:cNvPr>
          <p:cNvPicPr>
            <a:picLocks noChangeAspect="1"/>
          </p:cNvPicPr>
          <p:nvPr/>
        </p:nvPicPr>
        <p:blipFill>
          <a:blip r:embed="rId3"/>
          <a:stretch>
            <a:fillRect/>
          </a:stretch>
        </p:blipFill>
        <p:spPr>
          <a:xfrm>
            <a:off x="9786796" y="2932735"/>
            <a:ext cx="2004258" cy="35631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title"/>
          </p:nvPr>
        </p:nvSpPr>
        <p:spPr>
          <a:xfrm>
            <a:off x="838200" y="801934"/>
            <a:ext cx="10515600" cy="123028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l-GR" dirty="0"/>
              <a:t>Μελέτη περίπτωσης - σχεδιασμός μιας ρουμπρίκας αξιολόγησης </a:t>
            </a:r>
            <a:endParaRPr dirty="0"/>
          </a:p>
        </p:txBody>
      </p:sp>
      <p:sp>
        <p:nvSpPr>
          <p:cNvPr id="143" name="Google Shape;143;p14"/>
          <p:cNvSpPr txBox="1">
            <a:spLocks noGrp="1"/>
          </p:cNvSpPr>
          <p:nvPr>
            <p:ph type="body" idx="1"/>
          </p:nvPr>
        </p:nvSpPr>
        <p:spPr>
          <a:xfrm>
            <a:off x="838200" y="1934267"/>
            <a:ext cx="10515600" cy="3997630"/>
          </a:xfrm>
          <a:prstGeom prst="rect">
            <a:avLst/>
          </a:prstGeom>
          <a:noFill/>
          <a:ln>
            <a:noFill/>
          </a:ln>
        </p:spPr>
        <p:txBody>
          <a:bodyPr spcFirstLastPara="1" wrap="square" lIns="91425" tIns="45700" rIns="91425" bIns="45700" anchor="t" anchorCtr="0">
            <a:normAutofit/>
          </a:bodyPr>
          <a:lstStyle/>
          <a:p>
            <a:pPr marL="177800" lvl="0" indent="0" algn="l" rtl="0">
              <a:lnSpc>
                <a:spcPct val="90000"/>
              </a:lnSpc>
              <a:spcBef>
                <a:spcPts val="0"/>
              </a:spcBef>
              <a:spcAft>
                <a:spcPts val="0"/>
              </a:spcAft>
              <a:buClr>
                <a:schemeClr val="dk1"/>
              </a:buClr>
              <a:buSzPts val="2800"/>
              <a:buNone/>
            </a:pPr>
            <a:r>
              <a:rPr lang="el-GR" b="1" dirty="0">
                <a:solidFill>
                  <a:schemeClr val="accent6">
                    <a:lumMod val="75000"/>
                  </a:schemeClr>
                </a:solidFill>
                <a:sym typeface="Wingdings" panose="05000000000000000000" pitchFamily="2" charset="2"/>
              </a:rPr>
              <a:t>√ Κατεβάστε το φύλλο </a:t>
            </a:r>
            <a:r>
              <a:rPr lang="el-GR" b="1" dirty="0" err="1">
                <a:solidFill>
                  <a:schemeClr val="accent6">
                    <a:lumMod val="75000"/>
                  </a:schemeClr>
                </a:solidFill>
                <a:sym typeface="Wingdings" panose="05000000000000000000" pitchFamily="2" charset="2"/>
              </a:rPr>
              <a:t>excel</a:t>
            </a:r>
            <a:r>
              <a:rPr lang="el-GR" b="1" dirty="0">
                <a:solidFill>
                  <a:schemeClr val="accent6">
                    <a:lumMod val="75000"/>
                  </a:schemeClr>
                </a:solidFill>
                <a:sym typeface="Wingdings" panose="05000000000000000000" pitchFamily="2" charset="2"/>
              </a:rPr>
              <a:t> και εργαστείτε τοπικά. </a:t>
            </a:r>
          </a:p>
          <a:p>
            <a:pPr marL="177800" lvl="0" indent="0" algn="l" rtl="0">
              <a:lnSpc>
                <a:spcPct val="90000"/>
              </a:lnSpc>
              <a:spcBef>
                <a:spcPts val="0"/>
              </a:spcBef>
              <a:spcAft>
                <a:spcPts val="0"/>
              </a:spcAft>
              <a:buClr>
                <a:schemeClr val="dk1"/>
              </a:buClr>
              <a:buSzPts val="2800"/>
              <a:buNone/>
            </a:pPr>
            <a:endParaRPr lang="en-US" sz="1400" dirty="0">
              <a:highlight>
                <a:srgbClr val="FFFF00"/>
              </a:highlight>
            </a:endParaRPr>
          </a:p>
          <a:p>
            <a:pPr marL="177800" lvl="0" indent="0" algn="l" rtl="0">
              <a:lnSpc>
                <a:spcPct val="90000"/>
              </a:lnSpc>
              <a:spcBef>
                <a:spcPts val="0"/>
              </a:spcBef>
              <a:spcAft>
                <a:spcPts val="0"/>
              </a:spcAft>
              <a:buClr>
                <a:schemeClr val="dk1"/>
              </a:buClr>
              <a:buSzPts val="2800"/>
              <a:buNone/>
            </a:pPr>
            <a:r>
              <a:rPr lang="en-US" dirty="0">
                <a:solidFill>
                  <a:srgbClr val="FFC000"/>
                </a:solidFill>
                <a:sym typeface="Wingdings" panose="05000000000000000000" pitchFamily="2" charset="2"/>
                <a:hlinkClick r:id="rId3">
                  <a:extLst>
                    <a:ext uri="{A12FA001-AC4F-418D-AE19-62706E023703}">
                      <ahyp:hlinkClr xmlns:ahyp="http://schemas.microsoft.com/office/drawing/2018/hyperlinkcolor" val="tx"/>
                    </a:ext>
                  </a:extLst>
                </a:hlinkClick>
              </a:rPr>
              <a:t>↓Click: </a:t>
            </a:r>
            <a:r>
              <a:rPr lang="en-US" dirty="0" err="1">
                <a:solidFill>
                  <a:srgbClr val="FFC000"/>
                </a:solidFill>
                <a:hlinkClick r:id="rId3">
                  <a:extLst>
                    <a:ext uri="{A12FA001-AC4F-418D-AE19-62706E023703}">
                      <ahyp:hlinkClr xmlns:ahyp="http://schemas.microsoft.com/office/drawing/2018/hyperlinkcolor" val="tx"/>
                    </a:ext>
                  </a:extLst>
                </a:hlinkClick>
              </a:rPr>
              <a:t>EduNUT</a:t>
            </a:r>
            <a:r>
              <a:rPr lang="en-US" dirty="0">
                <a:solidFill>
                  <a:srgbClr val="FFC000"/>
                </a:solidFill>
                <a:hlinkClick r:id="rId3">
                  <a:extLst>
                    <a:ext uri="{A12FA001-AC4F-418D-AE19-62706E023703}">
                      <ahyp:hlinkClr xmlns:ahyp="http://schemas.microsoft.com/office/drawing/2018/hyperlinkcolor" val="tx"/>
                    </a:ext>
                  </a:extLst>
                </a:hlinkClick>
              </a:rPr>
              <a:t>_</a:t>
            </a:r>
            <a:r>
              <a:rPr lang="el-GR" dirty="0">
                <a:solidFill>
                  <a:srgbClr val="FFC000"/>
                </a:solidFill>
              </a:rPr>
              <a:t>Πακέτο Εργασίας 3_κεφάλαιο 4_Αξιολόγηση</a:t>
            </a:r>
            <a:endParaRPr lang="en-US" dirty="0">
              <a:solidFill>
                <a:srgbClr val="FFC000"/>
              </a:solidFill>
            </a:endParaRPr>
          </a:p>
          <a:p>
            <a:pPr marL="177800" lvl="0" indent="0" algn="l" rtl="0">
              <a:lnSpc>
                <a:spcPct val="90000"/>
              </a:lnSpc>
              <a:spcBef>
                <a:spcPts val="0"/>
              </a:spcBef>
              <a:spcAft>
                <a:spcPts val="0"/>
              </a:spcAft>
              <a:buClr>
                <a:schemeClr val="dk1"/>
              </a:buClr>
              <a:buSzPts val="2800"/>
              <a:buNone/>
            </a:pPr>
            <a:endParaRPr lang="en-US" dirty="0">
              <a:highlight>
                <a:srgbClr val="FFFF00"/>
              </a:highlight>
            </a:endParaRPr>
          </a:p>
          <a:p>
            <a:pPr marL="177800" lvl="0" indent="0" algn="l" rtl="0">
              <a:lnSpc>
                <a:spcPct val="90000"/>
              </a:lnSpc>
              <a:spcBef>
                <a:spcPts val="0"/>
              </a:spcBef>
              <a:spcAft>
                <a:spcPts val="0"/>
              </a:spcAft>
              <a:buClr>
                <a:schemeClr val="dk1"/>
              </a:buClr>
              <a:buSzPts val="2800"/>
              <a:buNone/>
            </a:pPr>
            <a:endParaRPr lang="en-US" dirty="0">
              <a:highlight>
                <a:srgbClr val="FFFF00"/>
              </a:highlight>
            </a:endParaRPr>
          </a:p>
        </p:txBody>
      </p:sp>
      <p:pic>
        <p:nvPicPr>
          <p:cNvPr id="3" name="Picture 2" descr="A screenshot of a computer&#10;&#10;Description automatically generated">
            <a:extLst>
              <a:ext uri="{FF2B5EF4-FFF2-40B4-BE49-F238E27FC236}">
                <a16:creationId xmlns:a16="http://schemas.microsoft.com/office/drawing/2014/main" id="{D96304F1-A563-AF2E-A868-0982DB67B924}"/>
              </a:ext>
            </a:extLst>
          </p:cNvPr>
          <p:cNvPicPr>
            <a:picLocks noChangeAspect="1"/>
          </p:cNvPicPr>
          <p:nvPr/>
        </p:nvPicPr>
        <p:blipFill>
          <a:blip r:embed="rId4"/>
          <a:stretch>
            <a:fillRect/>
          </a:stretch>
        </p:blipFill>
        <p:spPr>
          <a:xfrm>
            <a:off x="1143187" y="3164550"/>
            <a:ext cx="9905625" cy="260091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838200" y="924957"/>
            <a:ext cx="11233826" cy="2891617"/>
          </a:xfrm>
          <a:prstGeom prst="rect">
            <a:avLst/>
          </a:prstGeom>
          <a:noFill/>
          <a:ln>
            <a:noFill/>
          </a:ln>
        </p:spPr>
        <p:txBody>
          <a:bodyPr spcFirstLastPara="1" wrap="square" lIns="91425" tIns="45700" rIns="91425" bIns="45700" anchor="b" anchorCtr="0">
            <a:normAutofit/>
          </a:bodyPr>
          <a:lstStyle/>
          <a:p>
            <a:pPr lvl="0" algn="l" rtl="0">
              <a:lnSpc>
                <a:spcPct val="90000"/>
              </a:lnSpc>
              <a:spcBef>
                <a:spcPts val="1000"/>
              </a:spcBef>
              <a:spcAft>
                <a:spcPts val="0"/>
              </a:spcAft>
              <a:buClr>
                <a:schemeClr val="dk1"/>
              </a:buClr>
              <a:buSzPts val="2800"/>
            </a:pPr>
            <a:r>
              <a:rPr lang="el-GR" dirty="0"/>
              <a:t>Λίστα βιβλιογραφικών αναφορών</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body" idx="1"/>
          </p:nvPr>
        </p:nvSpPr>
        <p:spPr>
          <a:xfrm>
            <a:off x="219891" y="714101"/>
            <a:ext cx="11745685" cy="5277395"/>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0"/>
              </a:spcBef>
              <a:spcAft>
                <a:spcPts val="0"/>
              </a:spcAft>
              <a:buClr>
                <a:schemeClr val="dk1"/>
              </a:buClr>
              <a:buSzPts val="2000"/>
              <a:buNone/>
            </a:pPr>
            <a:endParaRPr lang="en-US" dirty="0"/>
          </a:p>
          <a:p>
            <a:pPr marL="0" lvl="0" indent="0" rtl="0">
              <a:lnSpc>
                <a:spcPct val="100000"/>
              </a:lnSpc>
              <a:spcBef>
                <a:spcPts val="0"/>
              </a:spcBef>
              <a:spcAft>
                <a:spcPts val="0"/>
              </a:spcAft>
              <a:buClr>
                <a:schemeClr val="dk1"/>
              </a:buClr>
              <a:buSzPts val="2000"/>
              <a:buNone/>
            </a:pPr>
            <a:r>
              <a:rPr lang="es-ES" sz="1800" b="0" i="0" dirty="0">
                <a:solidFill>
                  <a:srgbClr val="000000"/>
                </a:solidFill>
                <a:effectLst/>
                <a:latin typeface="Calibri" panose="020F0502020204030204" pitchFamily="34" charset="0"/>
                <a:cs typeface="Calibri" panose="020F0502020204030204" pitchFamily="34" charset="0"/>
              </a:rPr>
              <a:t>Bianchi, G., </a:t>
            </a:r>
            <a:r>
              <a:rPr lang="es-ES" sz="1800" b="0" i="0" dirty="0" err="1">
                <a:solidFill>
                  <a:srgbClr val="000000"/>
                </a:solidFill>
                <a:effectLst/>
                <a:latin typeface="Calibri" panose="020F0502020204030204" pitchFamily="34" charset="0"/>
                <a:cs typeface="Calibri" panose="020F0502020204030204" pitchFamily="34" charset="0"/>
              </a:rPr>
              <a:t>Pisiotis</a:t>
            </a:r>
            <a:r>
              <a:rPr lang="es-ES" sz="1800" b="0" i="0" dirty="0">
                <a:solidFill>
                  <a:srgbClr val="000000"/>
                </a:solidFill>
                <a:effectLst/>
                <a:latin typeface="Calibri" panose="020F0502020204030204" pitchFamily="34" charset="0"/>
                <a:cs typeface="Calibri" panose="020F0502020204030204" pitchFamily="34" charset="0"/>
              </a:rPr>
              <a:t>, U. and Cabrera </a:t>
            </a:r>
            <a:r>
              <a:rPr lang="es-ES" sz="1800" b="0" i="0" dirty="0" err="1">
                <a:solidFill>
                  <a:srgbClr val="000000"/>
                </a:solidFill>
                <a:effectLst/>
                <a:latin typeface="Calibri" panose="020F0502020204030204" pitchFamily="34" charset="0"/>
                <a:cs typeface="Calibri" panose="020F0502020204030204" pitchFamily="34" charset="0"/>
              </a:rPr>
              <a:t>Giraldez</a:t>
            </a:r>
            <a:r>
              <a:rPr lang="es-ES" sz="1800" b="0" i="0" dirty="0">
                <a:solidFill>
                  <a:srgbClr val="000000"/>
                </a:solidFill>
                <a:effectLst/>
                <a:latin typeface="Calibri" panose="020F0502020204030204" pitchFamily="34" charset="0"/>
                <a:cs typeface="Calibri" panose="020F0502020204030204" pitchFamily="34" charset="0"/>
              </a:rPr>
              <a:t>, M. (2022). </a:t>
            </a:r>
            <a:r>
              <a:rPr lang="es-ES" sz="1800" b="0" i="0" dirty="0" err="1">
                <a:solidFill>
                  <a:srgbClr val="000000"/>
                </a:solidFill>
                <a:effectLst/>
                <a:latin typeface="Calibri" panose="020F0502020204030204" pitchFamily="34" charset="0"/>
                <a:cs typeface="Calibri" panose="020F0502020204030204" pitchFamily="34" charset="0"/>
              </a:rPr>
              <a:t>GreenComp</a:t>
            </a:r>
            <a:r>
              <a:rPr lang="es-ES" sz="1800" b="0" i="0" dirty="0">
                <a:solidFill>
                  <a:srgbClr val="000000"/>
                </a:solidFill>
                <a:effectLst/>
                <a:latin typeface="Calibri" panose="020F0502020204030204" pitchFamily="34" charset="0"/>
                <a:cs typeface="Calibri" panose="020F0502020204030204" pitchFamily="34" charset="0"/>
              </a:rPr>
              <a:t> The </a:t>
            </a:r>
            <a:r>
              <a:rPr lang="es-ES" sz="1800" b="0" i="0" dirty="0" err="1">
                <a:solidFill>
                  <a:srgbClr val="000000"/>
                </a:solidFill>
                <a:effectLst/>
                <a:latin typeface="Calibri" panose="020F0502020204030204" pitchFamily="34" charset="0"/>
                <a:cs typeface="Calibri" panose="020F0502020204030204" pitchFamily="34" charset="0"/>
              </a:rPr>
              <a:t>European</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sustainability</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competence</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framework</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Punie</a:t>
            </a:r>
            <a:r>
              <a:rPr lang="es-ES" sz="1800" b="0" i="0" dirty="0">
                <a:solidFill>
                  <a:srgbClr val="000000"/>
                </a:solidFill>
                <a:effectLst/>
                <a:latin typeface="Calibri" panose="020F0502020204030204" pitchFamily="34" charset="0"/>
                <a:cs typeface="Calibri" panose="020F0502020204030204" pitchFamily="34" charset="0"/>
              </a:rPr>
              <a:t>, Y. and Bacigalupo, M. editor(s), EUR 30955 EN, </a:t>
            </a:r>
            <a:r>
              <a:rPr lang="es-ES" sz="1800" b="0" i="0" dirty="0" err="1">
                <a:solidFill>
                  <a:srgbClr val="000000"/>
                </a:solidFill>
                <a:effectLst/>
                <a:latin typeface="Calibri" panose="020F0502020204030204" pitchFamily="34" charset="0"/>
                <a:cs typeface="Calibri" panose="020F0502020204030204" pitchFamily="34" charset="0"/>
              </a:rPr>
              <a:t>Publications</a:t>
            </a:r>
            <a:r>
              <a:rPr lang="es-ES" sz="1800" b="0" i="0" dirty="0">
                <a:solidFill>
                  <a:srgbClr val="000000"/>
                </a:solidFill>
                <a:effectLst/>
                <a:latin typeface="Calibri" panose="020F0502020204030204" pitchFamily="34" charset="0"/>
                <a:cs typeface="Calibri" panose="020F0502020204030204" pitchFamily="34" charset="0"/>
              </a:rPr>
              <a:t> Office of the </a:t>
            </a:r>
            <a:r>
              <a:rPr lang="es-ES" sz="1800" b="0" i="0" dirty="0" err="1">
                <a:solidFill>
                  <a:srgbClr val="000000"/>
                </a:solidFill>
                <a:effectLst/>
                <a:latin typeface="Calibri" panose="020F0502020204030204" pitchFamily="34" charset="0"/>
                <a:cs typeface="Calibri" panose="020F0502020204030204" pitchFamily="34" charset="0"/>
              </a:rPr>
              <a:t>European</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Union</a:t>
            </a:r>
            <a:r>
              <a:rPr lang="es-ES" sz="1800" b="0" i="0" dirty="0">
                <a:solidFill>
                  <a:srgbClr val="000000"/>
                </a:solidFill>
                <a:effectLst/>
                <a:latin typeface="Calibri" panose="020F0502020204030204" pitchFamily="34" charset="0"/>
                <a:cs typeface="Calibri" panose="020F0502020204030204" pitchFamily="34" charset="0"/>
              </a:rPr>
              <a:t>, </a:t>
            </a:r>
            <a:r>
              <a:rPr lang="es-ES" sz="1800" b="0" i="0" dirty="0" err="1">
                <a:solidFill>
                  <a:srgbClr val="000000"/>
                </a:solidFill>
                <a:effectLst/>
                <a:latin typeface="Calibri" panose="020F0502020204030204" pitchFamily="34" charset="0"/>
                <a:cs typeface="Calibri" panose="020F0502020204030204" pitchFamily="34" charset="0"/>
              </a:rPr>
              <a:t>Luxembourg</a:t>
            </a:r>
            <a:r>
              <a:rPr lang="es-ES" sz="1800" b="0" i="0" dirty="0">
                <a:solidFill>
                  <a:srgbClr val="000000"/>
                </a:solidFill>
                <a:effectLst/>
                <a:latin typeface="Calibri" panose="020F0502020204030204" pitchFamily="34" charset="0"/>
                <a:cs typeface="Calibri" panose="020F0502020204030204" pitchFamily="34" charset="0"/>
              </a:rPr>
              <a:t>, 2022, ISBN 978-92-76-46485-3, doi:10.2760/13286, JRC128040.</a:t>
            </a:r>
          </a:p>
          <a:p>
            <a:pPr marL="0" lvl="0" indent="0" rtl="0">
              <a:lnSpc>
                <a:spcPct val="100000"/>
              </a:lnSpc>
              <a:spcBef>
                <a:spcPts val="0"/>
              </a:spcBef>
              <a:spcAft>
                <a:spcPts val="0"/>
              </a:spcAft>
              <a:buClr>
                <a:schemeClr val="dk1"/>
              </a:buClr>
              <a:buSzPts val="2000"/>
              <a:buNone/>
            </a:pPr>
            <a:endParaRPr lang="en-US" sz="1800" b="0" i="0" dirty="0">
              <a:solidFill>
                <a:srgbClr val="000000"/>
              </a:solidFill>
              <a:effectLst/>
              <a:latin typeface="Calibri" panose="020F0502020204030204" pitchFamily="34" charset="0"/>
              <a:cs typeface="Calibri" panose="020F0502020204030204" pitchFamily="34" charset="0"/>
            </a:endParaRPr>
          </a:p>
          <a:p>
            <a:pPr marL="0" lvl="0" indent="0" rtl="0">
              <a:lnSpc>
                <a:spcPct val="100000"/>
              </a:lnSpc>
              <a:spcBef>
                <a:spcPts val="0"/>
              </a:spcBef>
              <a:spcAft>
                <a:spcPts val="0"/>
              </a:spcAft>
              <a:buClr>
                <a:schemeClr val="dk1"/>
              </a:buClr>
              <a:buSzPts val="2000"/>
              <a:buNone/>
            </a:pPr>
            <a:r>
              <a:rPr lang="en-US" sz="1800" b="0" i="0" dirty="0">
                <a:solidFill>
                  <a:srgbClr val="000000"/>
                </a:solidFill>
                <a:effectLst/>
                <a:latin typeface="Calibri" panose="020F0502020204030204" pitchFamily="34" charset="0"/>
                <a:cs typeface="Calibri" panose="020F0502020204030204" pitchFamily="34" charset="0"/>
              </a:rPr>
              <a:t>Cox, J., B. Foster and D. </a:t>
            </a:r>
            <a:r>
              <a:rPr lang="en-US" sz="1800" b="0" i="0" dirty="0" err="1">
                <a:solidFill>
                  <a:srgbClr val="000000"/>
                </a:solidFill>
                <a:effectLst/>
                <a:latin typeface="Calibri" panose="020F0502020204030204" pitchFamily="34" charset="0"/>
                <a:cs typeface="Calibri" panose="020F0502020204030204" pitchFamily="34" charset="0"/>
              </a:rPr>
              <a:t>Bamat</a:t>
            </a:r>
            <a:r>
              <a:rPr lang="en-US" sz="1800" b="0" i="0" dirty="0">
                <a:solidFill>
                  <a:srgbClr val="000000"/>
                </a:solidFill>
                <a:effectLst/>
                <a:latin typeface="Calibri" panose="020F0502020204030204" pitchFamily="34" charset="0"/>
                <a:cs typeface="Calibri" panose="020F0502020204030204" pitchFamily="34" charset="0"/>
              </a:rPr>
              <a:t> (2019)</a:t>
            </a:r>
            <a:r>
              <a:rPr lang="el-GR" sz="1800" b="0" i="0" dirty="0">
                <a:solidFill>
                  <a:srgbClr val="000000"/>
                </a:solidFill>
                <a:effectLst/>
                <a:latin typeface="Calibri" panose="020F0502020204030204" pitchFamily="34" charset="0"/>
                <a:cs typeface="Calibri" panose="020F0502020204030204" pitchFamily="34" charset="0"/>
              </a:rPr>
              <a:t>.</a:t>
            </a:r>
            <a:r>
              <a:rPr lang="en-US" sz="1800" b="0" i="0" dirty="0">
                <a:solidFill>
                  <a:srgbClr val="000000"/>
                </a:solidFill>
                <a:effectLst/>
                <a:latin typeface="Calibri" panose="020F0502020204030204" pitchFamily="34" charset="0"/>
                <a:cs typeface="Calibri" panose="020F0502020204030204" pitchFamily="34" charset="0"/>
              </a:rPr>
              <a:t> </a:t>
            </a:r>
            <a:r>
              <a:rPr lang="en-US" sz="1800" b="0" dirty="0">
                <a:solidFill>
                  <a:srgbClr val="000000"/>
                </a:solidFill>
                <a:effectLst/>
                <a:latin typeface="Calibri" panose="020F0502020204030204" pitchFamily="34" charset="0"/>
                <a:cs typeface="Calibri" panose="020F0502020204030204" pitchFamily="34" charset="0"/>
              </a:rPr>
              <a:t>A review of instruments for measuring social and emotional</a:t>
            </a:r>
            <a:br>
              <a:rPr lang="en-US" sz="1800" b="0" dirty="0">
                <a:solidFill>
                  <a:srgbClr val="000000"/>
                </a:solidFill>
                <a:effectLst/>
                <a:latin typeface="Calibri" panose="020F0502020204030204" pitchFamily="34" charset="0"/>
                <a:cs typeface="Calibri" panose="020F0502020204030204" pitchFamily="34" charset="0"/>
              </a:rPr>
            </a:br>
            <a:r>
              <a:rPr lang="en-US" sz="1800" b="0" dirty="0">
                <a:solidFill>
                  <a:srgbClr val="000000"/>
                </a:solidFill>
                <a:effectLst/>
                <a:latin typeface="Calibri" panose="020F0502020204030204" pitchFamily="34" charset="0"/>
                <a:cs typeface="Calibri" panose="020F0502020204030204" pitchFamily="34" charset="0"/>
              </a:rPr>
              <a:t>learning skills among secondary school students</a:t>
            </a:r>
            <a:r>
              <a:rPr lang="en-US" sz="1800" b="0" i="0" dirty="0">
                <a:solidFill>
                  <a:srgbClr val="000000"/>
                </a:solidFill>
                <a:effectLst/>
                <a:latin typeface="Calibri" panose="020F0502020204030204" pitchFamily="34" charset="0"/>
                <a:cs typeface="Calibri" panose="020F0502020204030204" pitchFamily="34" charset="0"/>
              </a:rPr>
              <a:t>, U.S. Department of Education, Institute of Education</a:t>
            </a:r>
            <a:br>
              <a:rPr lang="en-US" sz="1800" b="0" i="0" dirty="0">
                <a:solidFill>
                  <a:srgbClr val="000000"/>
                </a:solidFill>
                <a:effectLst/>
                <a:latin typeface="Calibri" panose="020F0502020204030204" pitchFamily="34" charset="0"/>
                <a:cs typeface="Calibri" panose="020F0502020204030204" pitchFamily="34" charset="0"/>
              </a:rPr>
            </a:br>
            <a:r>
              <a:rPr lang="en-US" sz="1800" b="0" i="0" dirty="0">
                <a:solidFill>
                  <a:srgbClr val="000000"/>
                </a:solidFill>
                <a:effectLst/>
                <a:latin typeface="Calibri" panose="020F0502020204030204" pitchFamily="34" charset="0"/>
                <a:cs typeface="Calibri" panose="020F0502020204030204" pitchFamily="34" charset="0"/>
              </a:rPr>
              <a:t>Sciences, National Center for Education Evaluation and Regional Assistance, Regional Educational Laboratory Northeast &amp; islands.</a:t>
            </a:r>
            <a:endParaRPr lang="en-US" dirty="0">
              <a:latin typeface="Calibri" panose="020F0502020204030204" pitchFamily="34" charset="0"/>
              <a:cs typeface="Calibri" panose="020F0502020204030204" pitchFamily="34" charset="0"/>
            </a:endParaRPr>
          </a:p>
          <a:p>
            <a:pPr marL="0" lvl="0" indent="0" rtl="0">
              <a:lnSpc>
                <a:spcPct val="100000"/>
              </a:lnSpc>
              <a:spcBef>
                <a:spcPts val="0"/>
              </a:spcBef>
              <a:spcAft>
                <a:spcPts val="0"/>
              </a:spcAft>
              <a:buClr>
                <a:schemeClr val="dk1"/>
              </a:buClr>
              <a:buSzPts val="2000"/>
              <a:buNone/>
            </a:pPr>
            <a:endParaRPr lang="en-US" sz="1800" dirty="0">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1800" b="0" i="0" dirty="0" err="1">
                <a:solidFill>
                  <a:schemeClr val="tx1"/>
                </a:solidFill>
                <a:effectLst/>
                <a:highlight>
                  <a:srgbClr val="FFFFFF"/>
                </a:highlight>
                <a:latin typeface="Calibri" panose="020F0502020204030204" pitchFamily="34" charset="0"/>
                <a:cs typeface="Calibri" panose="020F0502020204030204" pitchFamily="34" charset="0"/>
              </a:rPr>
              <a:t>Çalışkan</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H., &amp; </a:t>
            </a:r>
            <a:r>
              <a:rPr lang="en-US" sz="1800" b="0" i="0" dirty="0" err="1">
                <a:solidFill>
                  <a:schemeClr val="tx1"/>
                </a:solidFill>
                <a:effectLst/>
                <a:highlight>
                  <a:srgbClr val="FFFFFF"/>
                </a:highlight>
                <a:latin typeface="Calibri" panose="020F0502020204030204" pitchFamily="34" charset="0"/>
                <a:cs typeface="Calibri" panose="020F0502020204030204" pitchFamily="34" charset="0"/>
              </a:rPr>
              <a:t>Kaşıkçı</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Y. (2010). The application of traditional and alternative assessment and evaluation tools by teachers in social studies. </a:t>
            </a:r>
            <a:r>
              <a:rPr lang="en-US" sz="1800" b="0" i="1" dirty="0">
                <a:solidFill>
                  <a:schemeClr val="tx1"/>
                </a:solidFill>
                <a:effectLst/>
                <a:highlight>
                  <a:srgbClr val="FFFFFF"/>
                </a:highlight>
                <a:latin typeface="Calibri" panose="020F0502020204030204" pitchFamily="34" charset="0"/>
                <a:cs typeface="Calibri" panose="020F0502020204030204" pitchFamily="34" charset="0"/>
              </a:rPr>
              <a:t>Procedia-Social and Behavioral Sciences</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a:t>
            </a:r>
            <a:r>
              <a:rPr lang="en-US" sz="1800" b="0" i="1" dirty="0">
                <a:solidFill>
                  <a:schemeClr val="tx1"/>
                </a:solidFill>
                <a:effectLst/>
                <a:highlight>
                  <a:srgbClr val="FFFFFF"/>
                </a:highlight>
                <a:latin typeface="Calibri" panose="020F0502020204030204" pitchFamily="34" charset="0"/>
                <a:cs typeface="Calibri" panose="020F0502020204030204" pitchFamily="34" charset="0"/>
              </a:rPr>
              <a:t>2</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(2), 4152-4156.</a:t>
            </a:r>
          </a:p>
          <a:p>
            <a:pPr marL="0" lvl="0" indent="0" algn="l" rtl="0">
              <a:lnSpc>
                <a:spcPct val="90000"/>
              </a:lnSpc>
              <a:spcBef>
                <a:spcPts val="0"/>
              </a:spcBef>
              <a:spcAft>
                <a:spcPts val="0"/>
              </a:spcAft>
              <a:buClr>
                <a:schemeClr val="dk1"/>
              </a:buClr>
              <a:buSzPts val="2000"/>
              <a:buNone/>
            </a:pPr>
            <a:endParaRPr lang="en-US" sz="1800" dirty="0">
              <a:solidFill>
                <a:schemeClr val="tx1"/>
              </a:solidFill>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1800" b="0" i="0" dirty="0" err="1">
                <a:solidFill>
                  <a:schemeClr val="tx1"/>
                </a:solidFill>
                <a:effectLst/>
                <a:highlight>
                  <a:srgbClr val="FFFFFF"/>
                </a:highlight>
                <a:latin typeface="Calibri" panose="020F0502020204030204" pitchFamily="34" charset="0"/>
                <a:cs typeface="Calibri" panose="020F0502020204030204" pitchFamily="34" charset="0"/>
              </a:rPr>
              <a:t>Linzarini</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A. and D. </a:t>
            </a:r>
            <a:r>
              <a:rPr lang="en-US" sz="1800" b="0" i="0" dirty="0" err="1">
                <a:solidFill>
                  <a:schemeClr val="tx1"/>
                </a:solidFill>
                <a:effectLst/>
                <a:highlight>
                  <a:srgbClr val="FFFFFF"/>
                </a:highlight>
                <a:latin typeface="Calibri" panose="020F0502020204030204" pitchFamily="34" charset="0"/>
                <a:cs typeface="Calibri" panose="020F0502020204030204" pitchFamily="34" charset="0"/>
              </a:rPr>
              <a:t>Catarino</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da Silva (2024)</a:t>
            </a:r>
            <a:r>
              <a:rPr lang="el-GR" sz="1800" b="0" i="0" dirty="0">
                <a:solidFill>
                  <a:schemeClr val="tx1"/>
                </a:solidFill>
                <a:effectLst/>
                <a:highlight>
                  <a:srgbClr val="FFFFFF"/>
                </a:highlight>
                <a:latin typeface="Calibri" panose="020F0502020204030204" pitchFamily="34" charset="0"/>
                <a:cs typeface="Calibri" panose="020F0502020204030204" pitchFamily="34" charset="0"/>
              </a:rPr>
              <a:t>. </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Innovative tools for the direct assessment of social and emotional skills, </a:t>
            </a:r>
            <a:r>
              <a:rPr lang="en-US" sz="1800" b="0" i="1" dirty="0">
                <a:solidFill>
                  <a:schemeClr val="tx1"/>
                </a:solidFill>
                <a:effectLst/>
                <a:highlight>
                  <a:srgbClr val="FFFFFF"/>
                </a:highlight>
                <a:latin typeface="Calibri" panose="020F0502020204030204" pitchFamily="34" charset="0"/>
                <a:cs typeface="Calibri" panose="020F0502020204030204" pitchFamily="34" charset="0"/>
              </a:rPr>
              <a:t>OECD Education Working Papers</a:t>
            </a:r>
            <a:r>
              <a:rPr lang="en-US" sz="1800" b="0" i="0" dirty="0">
                <a:solidFill>
                  <a:schemeClr val="tx1"/>
                </a:solidFill>
                <a:effectLst/>
                <a:highlight>
                  <a:srgbClr val="FFFFFF"/>
                </a:highlight>
                <a:latin typeface="Calibri" panose="020F0502020204030204" pitchFamily="34" charset="0"/>
                <a:cs typeface="Calibri" panose="020F0502020204030204" pitchFamily="34" charset="0"/>
              </a:rPr>
              <a:t>, No. 316, OECD Publishing, Paris, </a:t>
            </a:r>
            <a:r>
              <a:rPr lang="en-US" sz="1800" b="0" i="0" u="none" strike="noStrike" dirty="0">
                <a:solidFill>
                  <a:schemeClr val="accent2"/>
                </a:solidFill>
                <a:effectLst/>
                <a:highlight>
                  <a:srgbClr val="FFFFFF"/>
                </a:highligh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https://doi.org/10.1787/eed9bb04-en</a:t>
            </a:r>
            <a:endParaRPr lang="en-US" sz="1800" u="none" strike="noStrike" dirty="0">
              <a:solidFill>
                <a:schemeClr val="accent2"/>
              </a:solidFill>
              <a:highlight>
                <a:srgbClr val="FFFFFF"/>
              </a:highlight>
              <a:latin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endParaRPr lang="es-ES" dirty="0"/>
          </a:p>
          <a:p>
            <a:pPr marL="0" lvl="0" indent="0" algn="l" rtl="0">
              <a:lnSpc>
                <a:spcPct val="90000"/>
              </a:lnSpc>
              <a:spcBef>
                <a:spcPts val="0"/>
              </a:spcBef>
              <a:spcAft>
                <a:spcPts val="0"/>
              </a:spcAft>
              <a:buClr>
                <a:schemeClr val="dk1"/>
              </a:buClr>
              <a:buSzPts val="2000"/>
              <a:buNone/>
            </a:pPr>
            <a:r>
              <a:rPr lang="es-ES" sz="1800" dirty="0"/>
              <a:t>Van den Bergh</a:t>
            </a:r>
            <a:r>
              <a:rPr lang="en-US" sz="1800" dirty="0"/>
              <a:t>, V., et. al. (2006). NEW ASSESSMENT MODES WITHIN PROJECT-BASED EDUCATION – THE STAKEHOLDERS</a:t>
            </a:r>
            <a:r>
              <a:rPr lang="es-ES" sz="1800" dirty="0"/>
              <a:t>. </a:t>
            </a:r>
            <a:r>
              <a:rPr lang="en-US" sz="1800" i="1" dirty="0"/>
              <a:t>Studies in Educational Evaluation </a:t>
            </a:r>
            <a:r>
              <a:rPr lang="en-US" sz="1800" dirty="0"/>
              <a:t>32 (2006) 345–368 </a:t>
            </a:r>
          </a:p>
          <a:p>
            <a:pPr marL="0" lvl="0" indent="0" algn="l" rtl="0">
              <a:lnSpc>
                <a:spcPct val="90000"/>
              </a:lnSpc>
              <a:spcBef>
                <a:spcPts val="0"/>
              </a:spcBef>
              <a:spcAft>
                <a:spcPts val="0"/>
              </a:spcAft>
              <a:buClr>
                <a:schemeClr val="dk1"/>
              </a:buClr>
              <a:buSzPts val="2000"/>
              <a:buNone/>
            </a:pPr>
            <a:endParaRPr lang="en-US" dirty="0"/>
          </a:p>
          <a:p>
            <a:pPr marL="0" lvl="0" indent="0" algn="l" rtl="0">
              <a:lnSpc>
                <a:spcPct val="90000"/>
              </a:lnSpc>
              <a:spcBef>
                <a:spcPts val="0"/>
              </a:spcBef>
              <a:spcAft>
                <a:spcPts val="0"/>
              </a:spcAft>
              <a:buClr>
                <a:schemeClr val="dk1"/>
              </a:buClr>
              <a:buSzPts val="20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C57042-85F2-0BD2-F1E1-350A3477A73C}"/>
              </a:ext>
            </a:extLst>
          </p:cNvPr>
          <p:cNvSpPr/>
          <p:nvPr/>
        </p:nvSpPr>
        <p:spPr>
          <a:xfrm>
            <a:off x="3084598" y="2286398"/>
            <a:ext cx="6022803" cy="1754326"/>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Ευχαριστώ πολύ </a:t>
            </a:r>
          </a:p>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για την προσοχή!</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descr="A group of people giving thumbs up&#10;&#10;Description automatically generated">
            <a:extLst>
              <a:ext uri="{FF2B5EF4-FFF2-40B4-BE49-F238E27FC236}">
                <a16:creationId xmlns:a16="http://schemas.microsoft.com/office/drawing/2014/main" id="{27F6264E-CC84-E5F9-88A1-A3A878C8030D}"/>
              </a:ext>
            </a:extLst>
          </p:cNvPr>
          <p:cNvPicPr>
            <a:picLocks noChangeAspect="1"/>
          </p:cNvPicPr>
          <p:nvPr/>
        </p:nvPicPr>
        <p:blipFill>
          <a:blip r:embed="rId2"/>
          <a:stretch>
            <a:fillRect/>
          </a:stretch>
        </p:blipFill>
        <p:spPr>
          <a:xfrm>
            <a:off x="4167186" y="1926076"/>
            <a:ext cx="3857625" cy="6858000"/>
          </a:xfrm>
          <a:prstGeom prst="rect">
            <a:avLst/>
          </a:prstGeom>
        </p:spPr>
      </p:pic>
    </p:spTree>
    <p:extLst>
      <p:ext uri="{BB962C8B-B14F-4D97-AF65-F5344CB8AC3E}">
        <p14:creationId xmlns:p14="http://schemas.microsoft.com/office/powerpoint/2010/main" val="349940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err="1"/>
              <a:t>στοχοι</a:t>
            </a:r>
            <a:r>
              <a:rPr lang="pl-PL" b="1" cap="small" dirty="0"/>
              <a:t>  </a:t>
            </a:r>
            <a:endParaRPr dirty="0"/>
          </a:p>
        </p:txBody>
      </p:sp>
    </p:spTree>
    <p:extLst>
      <p:ext uri="{BB962C8B-B14F-4D97-AF65-F5344CB8AC3E}">
        <p14:creationId xmlns:p14="http://schemas.microsoft.com/office/powerpoint/2010/main" val="5384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body" idx="1"/>
          </p:nvPr>
        </p:nvSpPr>
        <p:spPr>
          <a:xfrm>
            <a:off x="307734" y="2530093"/>
            <a:ext cx="10515600" cy="2785282"/>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l" rtl="0">
              <a:lnSpc>
                <a:spcPct val="90000"/>
              </a:lnSpc>
              <a:spcBef>
                <a:spcPts val="0"/>
              </a:spcBef>
              <a:spcAft>
                <a:spcPts val="0"/>
              </a:spcAft>
              <a:buClr>
                <a:schemeClr val="dk1"/>
              </a:buClr>
              <a:buSzPts val="2800"/>
              <a:buNone/>
            </a:pPr>
            <a:r>
              <a:rPr lang="el-GR" dirty="0"/>
              <a:t>Οι στόχοι της παρούσας ενότητας είναι: </a:t>
            </a:r>
            <a:endParaRPr lang="en-US" dirty="0"/>
          </a:p>
          <a:p>
            <a:pPr marL="635000" lvl="0" indent="-457200" algn="l" rtl="0">
              <a:lnSpc>
                <a:spcPct val="90000"/>
              </a:lnSpc>
              <a:spcBef>
                <a:spcPts val="0"/>
              </a:spcBef>
              <a:spcAft>
                <a:spcPts val="0"/>
              </a:spcAft>
              <a:buClr>
                <a:schemeClr val="dk1"/>
              </a:buClr>
              <a:buSzPts val="2800"/>
              <a:buFontTx/>
              <a:buChar char="-"/>
            </a:pPr>
            <a:r>
              <a:rPr lang="el-GR" dirty="0"/>
              <a:t>Η ενίσχυση των γνώσεων των εκπαιδευτικών σχετικά με τις μεθοδολογίες αξιολόγησης. </a:t>
            </a:r>
          </a:p>
          <a:p>
            <a:pPr marL="635000" lvl="0" indent="-457200" algn="l" rtl="0">
              <a:lnSpc>
                <a:spcPct val="90000"/>
              </a:lnSpc>
              <a:spcBef>
                <a:spcPts val="0"/>
              </a:spcBef>
              <a:spcAft>
                <a:spcPts val="0"/>
              </a:spcAft>
              <a:buClr>
                <a:schemeClr val="dk1"/>
              </a:buClr>
              <a:buSzPts val="2800"/>
              <a:buFontTx/>
              <a:buChar char="-"/>
            </a:pPr>
            <a:r>
              <a:rPr lang="el-GR" dirty="0"/>
              <a:t>Να ενισχύσει την αυτοπεποίθηση των εκπαιδευτικών να χρησιμοποιούν καινοτόμες τεχνικές αξιολόγησης, αντί για εξετάσεις ή τεστ γνώσεων. </a:t>
            </a:r>
          </a:p>
          <a:p>
            <a:pPr marL="635000" lvl="0" indent="-457200" algn="l" rtl="0">
              <a:lnSpc>
                <a:spcPct val="90000"/>
              </a:lnSpc>
              <a:spcBef>
                <a:spcPts val="0"/>
              </a:spcBef>
              <a:spcAft>
                <a:spcPts val="0"/>
              </a:spcAft>
              <a:buClr>
                <a:schemeClr val="dk1"/>
              </a:buClr>
              <a:buSzPts val="2800"/>
              <a:buFontTx/>
              <a:buChar char="-"/>
            </a:pPr>
            <a:r>
              <a:rPr lang="el-GR" dirty="0"/>
              <a:t>Να προετοιμάσει τους/τις εκπαιδευτικούς με συγκεκριμένα παραδείγματα, οι οποίοι πρόκειται να εφαρμόσουν το πρόγραμμα σπουδών </a:t>
            </a:r>
            <a:r>
              <a:rPr lang="el-GR" dirty="0" err="1"/>
              <a:t>EduNUT</a:t>
            </a:r>
            <a:r>
              <a:rPr lang="el-GR" dirty="0"/>
              <a:t> στις τάξεις τους. </a:t>
            </a:r>
            <a:endParaRPr dirty="0"/>
          </a:p>
        </p:txBody>
      </p:sp>
      <p:sp>
        <p:nvSpPr>
          <p:cNvPr id="4" name="Title 3">
            <a:extLst>
              <a:ext uri="{FF2B5EF4-FFF2-40B4-BE49-F238E27FC236}">
                <a16:creationId xmlns:a16="http://schemas.microsoft.com/office/drawing/2014/main" id="{1FE43053-882C-DCD1-3660-1B63FFA97DE3}"/>
              </a:ext>
            </a:extLst>
          </p:cNvPr>
          <p:cNvSpPr>
            <a:spLocks noGrp="1"/>
          </p:cNvSpPr>
          <p:nvPr>
            <p:ph type="title"/>
          </p:nvPr>
        </p:nvSpPr>
        <p:spPr>
          <a:xfrm>
            <a:off x="838200" y="806090"/>
            <a:ext cx="10515600" cy="1230283"/>
          </a:xfrm>
        </p:spPr>
        <p:txBody>
          <a:bodyPr/>
          <a:lstStyle/>
          <a:p>
            <a:r>
              <a:rPr lang="el-GR" dirty="0"/>
              <a:t>Στόχοι ενότητας διαδικτυακού σεμιναρίου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419735" y="1001963"/>
            <a:ext cx="10515600" cy="10082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ct val="100000"/>
              <a:buFont typeface="Calibri"/>
              <a:buNone/>
            </a:pPr>
            <a:r>
              <a:rPr lang="el-GR" b="1" dirty="0"/>
              <a:t>Η εκπαιδευτική ενότητα</a:t>
            </a:r>
            <a:endParaRPr dirty="0"/>
          </a:p>
        </p:txBody>
      </p:sp>
      <p:sp>
        <p:nvSpPr>
          <p:cNvPr id="82" name="Google Shape;82;p4"/>
          <p:cNvSpPr txBox="1"/>
          <p:nvPr/>
        </p:nvSpPr>
        <p:spPr>
          <a:xfrm>
            <a:off x="483110" y="2433391"/>
            <a:ext cx="10515600" cy="692342"/>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rtl="0">
              <a:lnSpc>
                <a:spcPct val="90000"/>
              </a:lnSpc>
              <a:spcBef>
                <a:spcPts val="0"/>
              </a:spcBef>
              <a:spcAft>
                <a:spcPts val="0"/>
              </a:spcAft>
              <a:buClr>
                <a:schemeClr val="dk1"/>
              </a:buClr>
              <a:buSzPct val="100000"/>
              <a:buFont typeface="Calibri"/>
              <a:buNone/>
            </a:pPr>
            <a:r>
              <a:rPr lang="el-GR" sz="3000" b="1" i="0" u="none" strike="noStrike" cap="none" dirty="0">
                <a:solidFill>
                  <a:schemeClr val="dk1"/>
                </a:solidFill>
                <a:latin typeface="Calibri"/>
                <a:ea typeface="Calibri"/>
                <a:cs typeface="Calibri"/>
                <a:sym typeface="Calibri"/>
              </a:rPr>
              <a:t>Μέθοδοι διδασκαλίας: </a:t>
            </a:r>
            <a:r>
              <a:rPr lang="el-GR" sz="3000" i="0" u="none" strike="noStrike" cap="none" dirty="0">
                <a:solidFill>
                  <a:schemeClr val="dk1"/>
                </a:solidFill>
                <a:latin typeface="Calibri"/>
                <a:ea typeface="Calibri"/>
                <a:cs typeface="Calibri"/>
                <a:sym typeface="Calibri"/>
              </a:rPr>
              <a:t>αυτορρυθμιζόμενη ανάγνωση, μελέτη περιπτώσεων, οπτική μάθηση</a:t>
            </a:r>
            <a:endParaRPr dirty="0"/>
          </a:p>
        </p:txBody>
      </p:sp>
      <p:sp>
        <p:nvSpPr>
          <p:cNvPr id="83" name="Google Shape;83;p4"/>
          <p:cNvSpPr txBox="1"/>
          <p:nvPr/>
        </p:nvSpPr>
        <p:spPr>
          <a:xfrm>
            <a:off x="483110" y="3354718"/>
            <a:ext cx="10515600" cy="1008221"/>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l-GR" sz="2800" b="1" i="0" u="none" strike="noStrike" cap="none" dirty="0">
                <a:solidFill>
                  <a:schemeClr val="dk1"/>
                </a:solidFill>
                <a:latin typeface="Calibri"/>
                <a:ea typeface="Calibri"/>
                <a:cs typeface="Calibri"/>
                <a:sym typeface="Calibri"/>
              </a:rPr>
              <a:t>Διάρκεια</a:t>
            </a:r>
            <a:r>
              <a:rPr lang="pl-PL" sz="2800" b="1" i="0" u="none" strike="noStrike" cap="none"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1,5</a:t>
            </a:r>
            <a:r>
              <a:rPr lang="pl-PL" sz="2800" b="0" i="0" u="none" strike="noStrike" cap="none" dirty="0">
                <a:solidFill>
                  <a:schemeClr val="dk1"/>
                </a:solidFill>
                <a:latin typeface="Calibri"/>
                <a:ea typeface="Calibri"/>
                <a:cs typeface="Calibri"/>
                <a:sym typeface="Calibri"/>
              </a:rPr>
              <a:t> </a:t>
            </a:r>
            <a:r>
              <a:rPr lang="el-GR" sz="2800" dirty="0">
                <a:solidFill>
                  <a:schemeClr val="dk1"/>
                </a:solidFill>
                <a:latin typeface="Calibri"/>
                <a:ea typeface="Calibri"/>
                <a:cs typeface="Calibri"/>
                <a:sym typeface="Calibri"/>
              </a:rPr>
              <a:t>ώρα</a:t>
            </a:r>
            <a:endParaRPr sz="2800" b="0" i="0" u="none" strike="noStrike" cap="none" dirty="0">
              <a:solidFill>
                <a:schemeClr val="dk1"/>
              </a:solidFill>
              <a:latin typeface="Calibri"/>
              <a:ea typeface="Calibri"/>
              <a:cs typeface="Calibri"/>
              <a:sym typeface="Calibri"/>
            </a:endParaRPr>
          </a:p>
        </p:txBody>
      </p:sp>
      <p:pic>
        <p:nvPicPr>
          <p:cNvPr id="3" name="Picture 2" descr="A green leafy plant with black background&#10;&#10;Description automatically generated">
            <a:extLst>
              <a:ext uri="{FF2B5EF4-FFF2-40B4-BE49-F238E27FC236}">
                <a16:creationId xmlns:a16="http://schemas.microsoft.com/office/drawing/2014/main" id="{B798BA7F-E31F-D3E9-1319-2D52BB39F535}"/>
              </a:ext>
            </a:extLst>
          </p:cNvPr>
          <p:cNvPicPr>
            <a:picLocks noChangeAspect="1"/>
          </p:cNvPicPr>
          <p:nvPr/>
        </p:nvPicPr>
        <p:blipFill>
          <a:blip r:embed="rId3"/>
          <a:stretch>
            <a:fillRect/>
          </a:stretch>
        </p:blipFill>
        <p:spPr>
          <a:xfrm>
            <a:off x="9147275" y="1735059"/>
            <a:ext cx="2945136" cy="5235797"/>
          </a:xfrm>
          <a:prstGeom prst="rect">
            <a:avLst/>
          </a:prstGeom>
        </p:spPr>
      </p:pic>
    </p:spTree>
    <p:extLst>
      <p:ext uri="{BB962C8B-B14F-4D97-AF65-F5344CB8AC3E}">
        <p14:creationId xmlns:p14="http://schemas.microsoft.com/office/powerpoint/2010/main" val="2685819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5"/>
          <p:cNvSpPr txBox="1">
            <a:spLocks noGrp="1"/>
          </p:cNvSpPr>
          <p:nvPr>
            <p:ph type="title"/>
          </p:nvPr>
        </p:nvSpPr>
        <p:spPr>
          <a:xfrm>
            <a:off x="831850" y="697735"/>
            <a:ext cx="10515600" cy="28916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l-GR" b="1" cap="small" dirty="0" err="1"/>
              <a:t>Γλωσσαρι</a:t>
            </a:r>
            <a:endParaRPr dirty="0"/>
          </a:p>
        </p:txBody>
      </p:sp>
    </p:spTree>
    <p:extLst>
      <p:ext uri="{BB962C8B-B14F-4D97-AF65-F5344CB8AC3E}">
        <p14:creationId xmlns:p14="http://schemas.microsoft.com/office/powerpoint/2010/main" val="2722686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6"/>
          <p:cNvSpPr txBox="1">
            <a:spLocks noGrp="1"/>
          </p:cNvSpPr>
          <p:nvPr>
            <p:ph type="title"/>
          </p:nvPr>
        </p:nvSpPr>
        <p:spPr>
          <a:xfrm>
            <a:off x="996492" y="749944"/>
            <a:ext cx="10515600" cy="123028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l-GR" dirty="0"/>
              <a:t> Κύρια στοιχεία αξιολόγησης</a:t>
            </a:r>
            <a:endParaRPr dirty="0"/>
          </a:p>
        </p:txBody>
      </p:sp>
      <p:grpSp>
        <p:nvGrpSpPr>
          <p:cNvPr id="2" name="Group 1">
            <a:extLst>
              <a:ext uri="{FF2B5EF4-FFF2-40B4-BE49-F238E27FC236}">
                <a16:creationId xmlns:a16="http://schemas.microsoft.com/office/drawing/2014/main" id="{B5FF014E-1A8C-07F2-1FDD-4DCA2A4E4ABC}"/>
              </a:ext>
            </a:extLst>
          </p:cNvPr>
          <p:cNvGrpSpPr/>
          <p:nvPr/>
        </p:nvGrpSpPr>
        <p:grpSpPr>
          <a:xfrm>
            <a:off x="838200" y="1741251"/>
            <a:ext cx="11097638" cy="4124527"/>
            <a:chOff x="838200" y="2023629"/>
            <a:chExt cx="10832184" cy="3601621"/>
          </a:xfrm>
        </p:grpSpPr>
        <p:sp>
          <p:nvSpPr>
            <p:cNvPr id="4" name="Freeform: Shape 3">
              <a:extLst>
                <a:ext uri="{FF2B5EF4-FFF2-40B4-BE49-F238E27FC236}">
                  <a16:creationId xmlns:a16="http://schemas.microsoft.com/office/drawing/2014/main" id="{460BBEB2-CC92-A9FA-F9BD-C97594B61816}"/>
                </a:ext>
              </a:extLst>
            </p:cNvPr>
            <p:cNvSpPr/>
            <p:nvPr/>
          </p:nvSpPr>
          <p:spPr>
            <a:xfrm>
              <a:off x="838200" y="2023629"/>
              <a:ext cx="10832184" cy="1158300"/>
            </a:xfrm>
            <a:custGeom>
              <a:avLst/>
              <a:gdLst>
                <a:gd name="connsiteX0" fmla="*/ 0 w 10832184"/>
                <a:gd name="connsiteY0" fmla="*/ 193054 h 1158300"/>
                <a:gd name="connsiteX1" fmla="*/ 193054 w 10832184"/>
                <a:gd name="connsiteY1" fmla="*/ 0 h 1158300"/>
                <a:gd name="connsiteX2" fmla="*/ 10639130 w 10832184"/>
                <a:gd name="connsiteY2" fmla="*/ 0 h 1158300"/>
                <a:gd name="connsiteX3" fmla="*/ 10832184 w 10832184"/>
                <a:gd name="connsiteY3" fmla="*/ 193054 h 1158300"/>
                <a:gd name="connsiteX4" fmla="*/ 10832184 w 10832184"/>
                <a:gd name="connsiteY4" fmla="*/ 965246 h 1158300"/>
                <a:gd name="connsiteX5" fmla="*/ 10639130 w 10832184"/>
                <a:gd name="connsiteY5" fmla="*/ 1158300 h 1158300"/>
                <a:gd name="connsiteX6" fmla="*/ 193054 w 10832184"/>
                <a:gd name="connsiteY6" fmla="*/ 1158300 h 1158300"/>
                <a:gd name="connsiteX7" fmla="*/ 0 w 10832184"/>
                <a:gd name="connsiteY7" fmla="*/ 965246 h 1158300"/>
                <a:gd name="connsiteX8" fmla="*/ 0 w 10832184"/>
                <a:gd name="connsiteY8" fmla="*/ 193054 h 115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2184" h="1158300">
                  <a:moveTo>
                    <a:pt x="0" y="193054"/>
                  </a:moveTo>
                  <a:cubicBezTo>
                    <a:pt x="0" y="86433"/>
                    <a:pt x="86433" y="0"/>
                    <a:pt x="193054" y="0"/>
                  </a:cubicBezTo>
                  <a:lnTo>
                    <a:pt x="10639130" y="0"/>
                  </a:lnTo>
                  <a:cubicBezTo>
                    <a:pt x="10745751" y="0"/>
                    <a:pt x="10832184" y="86433"/>
                    <a:pt x="10832184" y="193054"/>
                  </a:cubicBezTo>
                  <a:lnTo>
                    <a:pt x="10832184" y="965246"/>
                  </a:lnTo>
                  <a:cubicBezTo>
                    <a:pt x="10832184" y="1071867"/>
                    <a:pt x="10745751" y="1158300"/>
                    <a:pt x="10639130" y="1158300"/>
                  </a:cubicBezTo>
                  <a:lnTo>
                    <a:pt x="193054" y="1158300"/>
                  </a:lnTo>
                  <a:cubicBezTo>
                    <a:pt x="86433" y="1158300"/>
                    <a:pt x="0" y="1071867"/>
                    <a:pt x="0" y="965246"/>
                  </a:cubicBezTo>
                  <a:lnTo>
                    <a:pt x="0" y="193054"/>
                  </a:lnTo>
                  <a:close/>
                </a:path>
              </a:pathLst>
            </a:custGeom>
            <a:solidFill>
              <a:srgbClr val="527F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64" tIns="140364" rIns="140364" bIns="140364" numCol="1" spcCol="1270" anchor="ctr" anchorCtr="0">
              <a:noAutofit/>
            </a:bodyPr>
            <a:lstStyle/>
            <a:p>
              <a:pPr lvl="0" algn="l" defTabSz="977900">
                <a:lnSpc>
                  <a:spcPct val="90000"/>
                </a:lnSpc>
                <a:spcBef>
                  <a:spcPct val="0"/>
                </a:spcBef>
                <a:spcAft>
                  <a:spcPct val="35000"/>
                </a:spcAft>
              </a:pPr>
              <a:r>
                <a:rPr lang="el-GR" sz="2200" b="1" i="0" kern="1200" dirty="0"/>
                <a:t>Αξιολόγηση της μάθησης: </a:t>
              </a:r>
              <a:r>
                <a:rPr lang="el-GR" sz="2200" b="0" i="0" kern="1200" dirty="0"/>
                <a:t>Η αξιολόγηση της μάθησης αποτελεί ουσιαστικό μέρος της μέτρησης των εκπαιδευτικών επιτευγμάτων, της αξιολόγησης των εθνικών εκπαιδευτικών συστημάτων και της παρακολούθησης της μαθησιακής προόδου. </a:t>
              </a:r>
            </a:p>
          </p:txBody>
        </p:sp>
        <p:sp>
          <p:nvSpPr>
            <p:cNvPr id="5" name="Freeform: Shape 4">
              <a:extLst>
                <a:ext uri="{FF2B5EF4-FFF2-40B4-BE49-F238E27FC236}">
                  <a16:creationId xmlns:a16="http://schemas.microsoft.com/office/drawing/2014/main" id="{F0FFCB49-8688-8A03-11F5-6F0CCA28884F}"/>
                </a:ext>
              </a:extLst>
            </p:cNvPr>
            <p:cNvSpPr/>
            <p:nvPr/>
          </p:nvSpPr>
          <p:spPr>
            <a:xfrm>
              <a:off x="838200" y="3245289"/>
              <a:ext cx="10832184" cy="1158300"/>
            </a:xfrm>
            <a:custGeom>
              <a:avLst/>
              <a:gdLst>
                <a:gd name="connsiteX0" fmla="*/ 0 w 10832184"/>
                <a:gd name="connsiteY0" fmla="*/ 193054 h 1158300"/>
                <a:gd name="connsiteX1" fmla="*/ 193054 w 10832184"/>
                <a:gd name="connsiteY1" fmla="*/ 0 h 1158300"/>
                <a:gd name="connsiteX2" fmla="*/ 10639130 w 10832184"/>
                <a:gd name="connsiteY2" fmla="*/ 0 h 1158300"/>
                <a:gd name="connsiteX3" fmla="*/ 10832184 w 10832184"/>
                <a:gd name="connsiteY3" fmla="*/ 193054 h 1158300"/>
                <a:gd name="connsiteX4" fmla="*/ 10832184 w 10832184"/>
                <a:gd name="connsiteY4" fmla="*/ 965246 h 1158300"/>
                <a:gd name="connsiteX5" fmla="*/ 10639130 w 10832184"/>
                <a:gd name="connsiteY5" fmla="*/ 1158300 h 1158300"/>
                <a:gd name="connsiteX6" fmla="*/ 193054 w 10832184"/>
                <a:gd name="connsiteY6" fmla="*/ 1158300 h 1158300"/>
                <a:gd name="connsiteX7" fmla="*/ 0 w 10832184"/>
                <a:gd name="connsiteY7" fmla="*/ 965246 h 1158300"/>
                <a:gd name="connsiteX8" fmla="*/ 0 w 10832184"/>
                <a:gd name="connsiteY8" fmla="*/ 193054 h 115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2184" h="1158300">
                  <a:moveTo>
                    <a:pt x="0" y="193054"/>
                  </a:moveTo>
                  <a:cubicBezTo>
                    <a:pt x="0" y="86433"/>
                    <a:pt x="86433" y="0"/>
                    <a:pt x="193054" y="0"/>
                  </a:cubicBezTo>
                  <a:lnTo>
                    <a:pt x="10639130" y="0"/>
                  </a:lnTo>
                  <a:cubicBezTo>
                    <a:pt x="10745751" y="0"/>
                    <a:pt x="10832184" y="86433"/>
                    <a:pt x="10832184" y="193054"/>
                  </a:cubicBezTo>
                  <a:lnTo>
                    <a:pt x="10832184" y="965246"/>
                  </a:lnTo>
                  <a:cubicBezTo>
                    <a:pt x="10832184" y="1071867"/>
                    <a:pt x="10745751" y="1158300"/>
                    <a:pt x="10639130" y="1158300"/>
                  </a:cubicBezTo>
                  <a:lnTo>
                    <a:pt x="193054" y="1158300"/>
                  </a:lnTo>
                  <a:cubicBezTo>
                    <a:pt x="86433" y="1158300"/>
                    <a:pt x="0" y="1071867"/>
                    <a:pt x="0" y="965246"/>
                  </a:cubicBezTo>
                  <a:lnTo>
                    <a:pt x="0" y="193054"/>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64" tIns="140364" rIns="140364" bIns="140364" numCol="1" spcCol="1270" anchor="ctr" anchorCtr="0">
              <a:noAutofit/>
            </a:bodyPr>
            <a:lstStyle/>
            <a:p>
              <a:pPr marL="0" lvl="0" indent="0" algn="l" defTabSz="977900">
                <a:lnSpc>
                  <a:spcPct val="90000"/>
                </a:lnSpc>
                <a:spcBef>
                  <a:spcPct val="0"/>
                </a:spcBef>
                <a:spcAft>
                  <a:spcPct val="35000"/>
                </a:spcAft>
                <a:buNone/>
              </a:pPr>
              <a:r>
                <a:rPr lang="el-GR" sz="2200" b="1" i="0" kern="1200" dirty="0"/>
                <a:t>Αρχική αξιολόγηση: </a:t>
              </a:r>
              <a:r>
                <a:rPr lang="el-GR" sz="2200" i="0" kern="1200" dirty="0"/>
                <a:t>γίνεται πριν την έναρξη του εκπαιδευτικού προγράμματος, προκειμένου να διαπιστωθούν όροι, συνθήκες και αρχικά επίπεδα γνώσεων και συμπεριφορών. </a:t>
              </a:r>
              <a:endParaRPr lang="el-GR" sz="2200" b="1" i="0" kern="1200" dirty="0"/>
            </a:p>
          </p:txBody>
        </p:sp>
        <p:sp>
          <p:nvSpPr>
            <p:cNvPr id="6" name="Freeform: Shape 5">
              <a:extLst>
                <a:ext uri="{FF2B5EF4-FFF2-40B4-BE49-F238E27FC236}">
                  <a16:creationId xmlns:a16="http://schemas.microsoft.com/office/drawing/2014/main" id="{7576C6F6-D1CD-E384-1CD6-8A0434C5BD2C}"/>
                </a:ext>
              </a:extLst>
            </p:cNvPr>
            <p:cNvSpPr/>
            <p:nvPr/>
          </p:nvSpPr>
          <p:spPr>
            <a:xfrm>
              <a:off x="838200" y="4466950"/>
              <a:ext cx="10832184" cy="1158300"/>
            </a:xfrm>
            <a:custGeom>
              <a:avLst/>
              <a:gdLst>
                <a:gd name="connsiteX0" fmla="*/ 0 w 10832184"/>
                <a:gd name="connsiteY0" fmla="*/ 193054 h 1158300"/>
                <a:gd name="connsiteX1" fmla="*/ 193054 w 10832184"/>
                <a:gd name="connsiteY1" fmla="*/ 0 h 1158300"/>
                <a:gd name="connsiteX2" fmla="*/ 10639130 w 10832184"/>
                <a:gd name="connsiteY2" fmla="*/ 0 h 1158300"/>
                <a:gd name="connsiteX3" fmla="*/ 10832184 w 10832184"/>
                <a:gd name="connsiteY3" fmla="*/ 193054 h 1158300"/>
                <a:gd name="connsiteX4" fmla="*/ 10832184 w 10832184"/>
                <a:gd name="connsiteY4" fmla="*/ 965246 h 1158300"/>
                <a:gd name="connsiteX5" fmla="*/ 10639130 w 10832184"/>
                <a:gd name="connsiteY5" fmla="*/ 1158300 h 1158300"/>
                <a:gd name="connsiteX6" fmla="*/ 193054 w 10832184"/>
                <a:gd name="connsiteY6" fmla="*/ 1158300 h 1158300"/>
                <a:gd name="connsiteX7" fmla="*/ 0 w 10832184"/>
                <a:gd name="connsiteY7" fmla="*/ 965246 h 1158300"/>
                <a:gd name="connsiteX8" fmla="*/ 0 w 10832184"/>
                <a:gd name="connsiteY8" fmla="*/ 193054 h 115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32184" h="1158300">
                  <a:moveTo>
                    <a:pt x="0" y="193054"/>
                  </a:moveTo>
                  <a:cubicBezTo>
                    <a:pt x="0" y="86433"/>
                    <a:pt x="86433" y="0"/>
                    <a:pt x="193054" y="0"/>
                  </a:cubicBezTo>
                  <a:lnTo>
                    <a:pt x="10639130" y="0"/>
                  </a:lnTo>
                  <a:cubicBezTo>
                    <a:pt x="10745751" y="0"/>
                    <a:pt x="10832184" y="86433"/>
                    <a:pt x="10832184" y="193054"/>
                  </a:cubicBezTo>
                  <a:lnTo>
                    <a:pt x="10832184" y="965246"/>
                  </a:lnTo>
                  <a:cubicBezTo>
                    <a:pt x="10832184" y="1071867"/>
                    <a:pt x="10745751" y="1158300"/>
                    <a:pt x="10639130" y="1158300"/>
                  </a:cubicBezTo>
                  <a:lnTo>
                    <a:pt x="193054" y="1158300"/>
                  </a:lnTo>
                  <a:cubicBezTo>
                    <a:pt x="86433" y="1158300"/>
                    <a:pt x="0" y="1071867"/>
                    <a:pt x="0" y="965246"/>
                  </a:cubicBezTo>
                  <a:lnTo>
                    <a:pt x="0" y="193054"/>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0364" tIns="140364" rIns="140364" bIns="140364" numCol="1" spcCol="1270" anchor="ctr" anchorCtr="0">
              <a:noAutofit/>
            </a:bodyPr>
            <a:lstStyle/>
            <a:p>
              <a:pPr defTabSz="977900">
                <a:lnSpc>
                  <a:spcPct val="90000"/>
                </a:lnSpc>
                <a:spcBef>
                  <a:spcPct val="0"/>
                </a:spcBef>
                <a:spcAft>
                  <a:spcPct val="35000"/>
                </a:spcAft>
              </a:pPr>
              <a:r>
                <a:rPr lang="el-GR" sz="2200" b="1" i="0" kern="1200" dirty="0"/>
                <a:t>Διαμορφωτική ή ενδιάμεση αξιολόγηση: </a:t>
              </a:r>
              <a:r>
                <a:rPr lang="el-GR" sz="2200" b="0" i="0" kern="1200" dirty="0"/>
                <a:t>Στόχος της είναι να δώσει πληροφορίες που θα βοηθήσουν τον εκπαιδευτικό να βελτιώσει τη διδακτική του στρατηγική. </a:t>
              </a:r>
              <a:endParaRPr lang="el-GR" sz="2200" i="0" kern="1200" dirty="0"/>
            </a:p>
            <a:p>
              <a:pPr marL="0" lvl="0" indent="0" algn="l" defTabSz="977900">
                <a:lnSpc>
                  <a:spcPct val="90000"/>
                </a:lnSpc>
                <a:spcBef>
                  <a:spcPct val="0"/>
                </a:spcBef>
                <a:spcAft>
                  <a:spcPct val="35000"/>
                </a:spcAft>
                <a:buNone/>
              </a:pPr>
              <a:r>
                <a:rPr lang="el-GR" sz="2200" b="1" i="0" kern="1200" dirty="0"/>
                <a:t>Απολογιστική αξιολόγηση: </a:t>
              </a:r>
              <a:r>
                <a:rPr lang="el-GR" sz="2200" b="0" i="0" kern="1200" dirty="0"/>
                <a:t>Το είδος της αξιολόγησης που συμβαίνει στο τέλος της εφαρμογής του προγράμματος, όπου ο εκπαιδευτικός αξιολογεί το αποτέλεσμα. </a:t>
              </a:r>
              <a:endParaRPr lang="el-GR" sz="2200" b="0" kern="1200" dirty="0"/>
            </a:p>
          </p:txBody>
        </p:sp>
      </p:grpSp>
    </p:spTree>
    <p:extLst>
      <p:ext uri="{BB962C8B-B14F-4D97-AF65-F5344CB8AC3E}">
        <p14:creationId xmlns:p14="http://schemas.microsoft.com/office/powerpoint/2010/main" val="4119404615"/>
      </p:ext>
    </p:extLst>
  </p:cSld>
  <p:clrMapOvr>
    <a:masterClrMapping/>
  </p:clrMapOvr>
</p:sld>
</file>

<file path=ppt/theme/theme1.xml><?xml version="1.0" encoding="utf-8"?>
<a:theme xmlns:a="http://schemas.openxmlformats.org/drawingml/2006/main" name="Motyw pakietu Office">
  <a:themeElements>
    <a:clrScheme name="Niebieski">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51B55DB-A92A-4A0B-B35C-105917C5F3D5}">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21CF1B1-CEE7-4F7D-A866-E769CBEF124F}">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B12980-7F87-45D6-BFB1-FBBC9D6F704A}">
  <ds:schemaRefs>
    <ds:schemaRef ds:uri="http://schemas.microsoft.com/sharepoint/v3/contenttype/forms"/>
  </ds:schemaRefs>
</ds:datastoreItem>
</file>

<file path=customXml/itemProps2.xml><?xml version="1.0" encoding="utf-8"?>
<ds:datastoreItem xmlns:ds="http://schemas.openxmlformats.org/officeDocument/2006/customXml" ds:itemID="{713C0920-F4FC-4ABC-8CB1-A1ECD6AD4F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36add6-739a-4c29-8ed6-2686751d2714"/>
    <ds:schemaRef ds:uri="53e6ffbd-972d-40fb-8ec6-5b8d79336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1966</TotalTime>
  <Words>2701</Words>
  <Application>Microsoft Office PowerPoint</Application>
  <PresentationFormat>Widescreen</PresentationFormat>
  <Paragraphs>218</Paragraphs>
  <Slides>44</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CenturySchoolbookRegular</vt:lpstr>
      <vt:lpstr>Courier New</vt:lpstr>
      <vt:lpstr>Google Sans</vt:lpstr>
      <vt:lpstr>Wingdings</vt:lpstr>
      <vt:lpstr>Motyw pakietu Office</vt:lpstr>
      <vt:lpstr>ενοτητα 4:  Μεθοδοι εκπαιδευτικησ αξιολογησης και πρασινεσ δεξιοτητες</vt:lpstr>
      <vt:lpstr>Περιεχόμενα</vt:lpstr>
      <vt:lpstr>Το έργο EduNUT με μια ματιά</vt:lpstr>
      <vt:lpstr>Το έργο eduNUT</vt:lpstr>
      <vt:lpstr>στοχοι  </vt:lpstr>
      <vt:lpstr>Στόχοι ενότητας διαδικτυακού σεμιναρίου</vt:lpstr>
      <vt:lpstr>Η εκπαιδευτική ενότητα</vt:lpstr>
      <vt:lpstr>Γλωσσαρι</vt:lpstr>
      <vt:lpstr> Κύρια στοιχεία αξιολόγησης</vt:lpstr>
      <vt:lpstr> Κύρια στοιχεία αξιολόγησης</vt:lpstr>
      <vt:lpstr>Εκπαιδευτικο υλικο</vt:lpstr>
      <vt:lpstr>Επικύρωση &amp; Εκπαιδευτική αξιολόγηση</vt:lpstr>
      <vt:lpstr>Αξιολόγηση </vt:lpstr>
      <vt:lpstr>Η σημασία της αξιολόγησης</vt:lpstr>
      <vt:lpstr>Η διαδικασία της αξιολόγησης</vt:lpstr>
      <vt:lpstr>Κατηγοριοποίηση της εκπαιδευτικής αξιολόγησης</vt:lpstr>
      <vt:lpstr>1/Κατηγοριοποίηση με βάση τη διαδικασία </vt:lpstr>
      <vt:lpstr>2/Κατηγοριοποίηση με βάση την ομάδα αξιολόγησης </vt:lpstr>
      <vt:lpstr>Αυτό-αξιολόγηση</vt:lpstr>
      <vt:lpstr>Αξιολόγηση από ομότιμους/-ες &amp; ομαδική αξιολόγηση</vt:lpstr>
      <vt:lpstr>3/Κατηγοριοποίηση με βάση το αποτέλεσμα της αξιολόγησης</vt:lpstr>
      <vt:lpstr>Αξιολόγηση δεξιοτήτων</vt:lpstr>
      <vt:lpstr>Εργαλεία αξιολόγησης</vt:lpstr>
      <vt:lpstr>Εργαλεία αξιολόγησής</vt:lpstr>
      <vt:lpstr>Εργαλεία αξιολόγησης – παραδοσιακά εργαλεία</vt:lpstr>
      <vt:lpstr>Εργαλεία αξιολόγησης – Εναλλακτικά εργαλεία</vt:lpstr>
      <vt:lpstr>Δομημένο πλέγμα – Ρουμπρίκα</vt:lpstr>
      <vt:lpstr>Ρουμπρίκες για την αξιολόγηση δεξιοτήτων</vt:lpstr>
      <vt:lpstr>Σχεδιασμός αποτελεσματικής ρουμπρίκας</vt:lpstr>
      <vt:lpstr>Σχεδιασμός αποτελεσματικής ρουμπρίκας</vt:lpstr>
      <vt:lpstr>Σχεδιασμός αποτελεσματικής ρουμπρίκας</vt:lpstr>
      <vt:lpstr>Σχεδιασμός αποτελεσματικής ρουμπρίκας</vt:lpstr>
      <vt:lpstr>Ρουμπρίκες - Κατάταξη του αποτελέσματος </vt:lpstr>
      <vt:lpstr>Αξιολόγηση δεξιοτήτων στο έργο EduNUT </vt:lpstr>
      <vt:lpstr>Αξιολόγηση δεξιοτήτων στο έργο EduNUT </vt:lpstr>
      <vt:lpstr>Επιπροσθετο εκπαιδευτικο υλικο και πηγες μαθησησ</vt:lpstr>
      <vt:lpstr>Εκπαιδευτικά πλαίσια της Ευρωπαϊκής Ένωσης</vt:lpstr>
      <vt:lpstr>Εργαλεία για δημιουργία ρουμπρίκας</vt:lpstr>
      <vt:lpstr>Ασκηση – μελετη περιπτωσησ</vt:lpstr>
      <vt:lpstr>Μελέτη περίπτωσης - σχεδιασμός μιας ρουμπρίκας αξιολόγησης </vt:lpstr>
      <vt:lpstr>Μελέτη περίπτωσης - σχεδιασμός μιας ρουμπρίκας αξιολόγησης </vt:lpstr>
      <vt:lpstr>Λίστα βιβλιογραφικών αναφορών</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XXXX</dc:title>
  <dc:creator>Danuta Szpilko</dc:creator>
  <cp:lastModifiedBy>Evie Kouroumichaki</cp:lastModifiedBy>
  <cp:revision>1</cp:revision>
  <dcterms:created xsi:type="dcterms:W3CDTF">2021-03-17T15:35:01Z</dcterms:created>
  <dcterms:modified xsi:type="dcterms:W3CDTF">2024-08-20T09:16:20Z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0x0101006BB1CE6E337D584EAB9F6A325E920394</vt:lpwstr>
  </property>
</Properties>
</file>