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2" r:id="rId5"/>
  </p:sldMasterIdLst>
  <p:notesMasterIdLst>
    <p:notesMasterId r:id="rId7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x="12192000" cy="6858000"/>
  <p:notesSz cx="6858000" cy="9144000"/>
  <p:embeddedFontLst>
    <p:embeddedFont>
      <p:font typeface="Barlow Condensed" panose="00000506000000000000" pitchFamily="2" charset="0"/>
      <p:regular r:id="rId71"/>
      <p:bold r:id="rId72"/>
      <p:italic r:id="rId73"/>
      <p:boldItalic r:id="rId74"/>
    </p:embeddedFont>
    <p:embeddedFont>
      <p:font typeface="Barlow Condensed SemiBold" panose="00000706000000000000" pitchFamily="2" charset="0"/>
      <p:regular r:id="rId75"/>
      <p:bold r:id="rId76"/>
      <p:italic r:id="rId77"/>
      <p:boldItalic r:id="rId78"/>
    </p:embeddedFont>
    <p:embeddedFont>
      <p:font typeface="Barlow Semi Condensed" panose="00000506000000000000" pitchFamily="2" charset="0"/>
      <p:regular r:id="rId79"/>
      <p:bold r:id="rId80"/>
      <p:italic r:id="rId81"/>
      <p:boldItalic r:id="rId82"/>
    </p:embeddedFont>
    <p:embeddedFont>
      <p:font typeface="Barlow Semi Condensed Medium" panose="00000606000000000000" pitchFamily="2" charset="0"/>
      <p:regular r:id="rId83"/>
      <p:bold r:id="rId84"/>
      <p:italic r:id="rId85"/>
      <p:boldItalic r:id="rId86"/>
    </p:embeddedFont>
    <p:embeddedFont>
      <p:font typeface="Georgia" panose="02040502050405020303" pitchFamily="18" charset="0"/>
      <p:regular r:id="rId87"/>
      <p:bold r:id="rId88"/>
      <p:italic r:id="rId89"/>
      <p:boldItalic r:id="rId90"/>
    </p:embeddedFont>
    <p:embeddedFont>
      <p:font typeface="Sue Ellen Francisco" panose="020B0604020202020204" charset="0"/>
      <p:regular r:id="rId91"/>
    </p:embeddedFont>
    <p:embeddedFont>
      <p:font typeface="Verdana" panose="020B0604030504040204" pitchFamily="34" charset="0"/>
      <p:regular r:id="rId92"/>
      <p:bold r:id="rId93"/>
      <p:italic r:id="rId94"/>
      <p:boldItalic r:id="rId95"/>
    </p:embeddedFont>
    <p:embeddedFont>
      <p:font typeface="Walter Turncoat" panose="020B0604020202020204" charset="0"/>
      <p:regular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7" roundtripDataSignature="AMtx7mhNGbySfyMNvzYYx/clGCZw4CgSW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13EA80-97BA-45B4-814D-553296314165}" v="5" dt="2024-12-09T09:37:48.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4.fntdata"/><Relationship Id="rId79" Type="http://schemas.openxmlformats.org/officeDocument/2006/relationships/font" Target="fonts/font9.fntdata"/><Relationship Id="rId102"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6.fntdata"/><Relationship Id="rId97" Type="http://customschemas.google.com/relationships/presentationmetadata" Target="metadata"/><Relationship Id="rId7" Type="http://schemas.openxmlformats.org/officeDocument/2006/relationships/slide" Target="slides/slide2.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7.fntdata"/><Relationship Id="rId61" Type="http://schemas.openxmlformats.org/officeDocument/2006/relationships/slide" Target="slides/slide56.xml"/><Relationship Id="rId82"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7.fntdata"/><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ie Kouroumichaki" userId="90690b8c-a8f4-47b3-95bb-f45b0ed61a94" providerId="ADAL" clId="{9713EA80-97BA-45B4-814D-553296314165}"/>
    <pc:docChg chg="undo custSel modSld">
      <pc:chgData name="Evie Kouroumichaki" userId="90690b8c-a8f4-47b3-95bb-f45b0ed61a94" providerId="ADAL" clId="{9713EA80-97BA-45B4-814D-553296314165}" dt="2024-12-09T09:45:01.585" v="1691" actId="20577"/>
      <pc:docMkLst>
        <pc:docMk/>
      </pc:docMkLst>
      <pc:sldChg chg="modSp mod">
        <pc:chgData name="Evie Kouroumichaki" userId="90690b8c-a8f4-47b3-95bb-f45b0ed61a94" providerId="ADAL" clId="{9713EA80-97BA-45B4-814D-553296314165}" dt="2024-12-09T08:36:09.954" v="131" actId="20577"/>
        <pc:sldMkLst>
          <pc:docMk/>
          <pc:sldMk cId="0" sldId="256"/>
        </pc:sldMkLst>
        <pc:spChg chg="mod">
          <ac:chgData name="Evie Kouroumichaki" userId="90690b8c-a8f4-47b3-95bb-f45b0ed61a94" providerId="ADAL" clId="{9713EA80-97BA-45B4-814D-553296314165}" dt="2024-12-09T08:35:59.301" v="111" actId="20577"/>
          <ac:spMkLst>
            <pc:docMk/>
            <pc:sldMk cId="0" sldId="256"/>
            <ac:spMk id="127" creationId="{00000000-0000-0000-0000-000000000000}"/>
          </ac:spMkLst>
        </pc:spChg>
        <pc:spChg chg="mod">
          <ac:chgData name="Evie Kouroumichaki" userId="90690b8c-a8f4-47b3-95bb-f45b0ed61a94" providerId="ADAL" clId="{9713EA80-97BA-45B4-814D-553296314165}" dt="2024-12-09T08:36:09.954" v="131" actId="20577"/>
          <ac:spMkLst>
            <pc:docMk/>
            <pc:sldMk cId="0" sldId="256"/>
            <ac:spMk id="128" creationId="{00000000-0000-0000-0000-000000000000}"/>
          </ac:spMkLst>
        </pc:spChg>
      </pc:sldChg>
      <pc:sldChg chg="modSp mod">
        <pc:chgData name="Evie Kouroumichaki" userId="90690b8c-a8f4-47b3-95bb-f45b0ed61a94" providerId="ADAL" clId="{9713EA80-97BA-45B4-814D-553296314165}" dt="2024-12-09T08:36:22.012" v="155" actId="20577"/>
        <pc:sldMkLst>
          <pc:docMk/>
          <pc:sldMk cId="0" sldId="257"/>
        </pc:sldMkLst>
        <pc:spChg chg="mod">
          <ac:chgData name="Evie Kouroumichaki" userId="90690b8c-a8f4-47b3-95bb-f45b0ed61a94" providerId="ADAL" clId="{9713EA80-97BA-45B4-814D-553296314165}" dt="2024-12-09T08:36:22.012" v="155" actId="20577"/>
          <ac:spMkLst>
            <pc:docMk/>
            <pc:sldMk cId="0" sldId="257"/>
            <ac:spMk id="133" creationId="{00000000-0000-0000-0000-000000000000}"/>
          </ac:spMkLst>
        </pc:spChg>
      </pc:sldChg>
      <pc:sldChg chg="modSp mod">
        <pc:chgData name="Evie Kouroumichaki" userId="90690b8c-a8f4-47b3-95bb-f45b0ed61a94" providerId="ADAL" clId="{9713EA80-97BA-45B4-814D-553296314165}" dt="2024-12-09T08:38:52.008" v="387" actId="20577"/>
        <pc:sldMkLst>
          <pc:docMk/>
          <pc:sldMk cId="0" sldId="258"/>
        </pc:sldMkLst>
        <pc:spChg chg="mod">
          <ac:chgData name="Evie Kouroumichaki" userId="90690b8c-a8f4-47b3-95bb-f45b0ed61a94" providerId="ADAL" clId="{9713EA80-97BA-45B4-814D-553296314165}" dt="2024-12-09T08:36:38.406" v="188" actId="404"/>
          <ac:spMkLst>
            <pc:docMk/>
            <pc:sldMk cId="0" sldId="258"/>
            <ac:spMk id="139" creationId="{00000000-0000-0000-0000-000000000000}"/>
          </ac:spMkLst>
        </pc:spChg>
        <pc:spChg chg="mod">
          <ac:chgData name="Evie Kouroumichaki" userId="90690b8c-a8f4-47b3-95bb-f45b0ed61a94" providerId="ADAL" clId="{9713EA80-97BA-45B4-814D-553296314165}" dt="2024-12-09T08:38:52.008" v="387" actId="20577"/>
          <ac:spMkLst>
            <pc:docMk/>
            <pc:sldMk cId="0" sldId="258"/>
            <ac:spMk id="140" creationId="{00000000-0000-0000-0000-000000000000}"/>
          </ac:spMkLst>
        </pc:spChg>
      </pc:sldChg>
      <pc:sldChg chg="modSp mod">
        <pc:chgData name="Evie Kouroumichaki" userId="90690b8c-a8f4-47b3-95bb-f45b0ed61a94" providerId="ADAL" clId="{9713EA80-97BA-45B4-814D-553296314165}" dt="2024-12-09T08:40:24.636" v="485" actId="20577"/>
        <pc:sldMkLst>
          <pc:docMk/>
          <pc:sldMk cId="0" sldId="259"/>
        </pc:sldMkLst>
        <pc:spChg chg="mod">
          <ac:chgData name="Evie Kouroumichaki" userId="90690b8c-a8f4-47b3-95bb-f45b0ed61a94" providerId="ADAL" clId="{9713EA80-97BA-45B4-814D-553296314165}" dt="2024-12-09T08:39:06.142" v="392" actId="113"/>
          <ac:spMkLst>
            <pc:docMk/>
            <pc:sldMk cId="0" sldId="259"/>
            <ac:spMk id="145" creationId="{00000000-0000-0000-0000-000000000000}"/>
          </ac:spMkLst>
        </pc:spChg>
        <pc:spChg chg="mod">
          <ac:chgData name="Evie Kouroumichaki" userId="90690b8c-a8f4-47b3-95bb-f45b0ed61a94" providerId="ADAL" clId="{9713EA80-97BA-45B4-814D-553296314165}" dt="2024-12-09T08:39:19.836" v="397" actId="20577"/>
          <ac:spMkLst>
            <pc:docMk/>
            <pc:sldMk cId="0" sldId="259"/>
            <ac:spMk id="146" creationId="{00000000-0000-0000-0000-000000000000}"/>
          </ac:spMkLst>
        </pc:spChg>
        <pc:spChg chg="mod">
          <ac:chgData name="Evie Kouroumichaki" userId="90690b8c-a8f4-47b3-95bb-f45b0ed61a94" providerId="ADAL" clId="{9713EA80-97BA-45B4-814D-553296314165}" dt="2024-12-09T08:40:24.636" v="485" actId="20577"/>
          <ac:spMkLst>
            <pc:docMk/>
            <pc:sldMk cId="0" sldId="259"/>
            <ac:spMk id="147" creationId="{00000000-0000-0000-0000-000000000000}"/>
          </ac:spMkLst>
        </pc:spChg>
        <pc:spChg chg="mod">
          <ac:chgData name="Evie Kouroumichaki" userId="90690b8c-a8f4-47b3-95bb-f45b0ed61a94" providerId="ADAL" clId="{9713EA80-97BA-45B4-814D-553296314165}" dt="2024-12-09T08:40:01.742" v="467" actId="20577"/>
          <ac:spMkLst>
            <pc:docMk/>
            <pc:sldMk cId="0" sldId="259"/>
            <ac:spMk id="148" creationId="{00000000-0000-0000-0000-000000000000}"/>
          </ac:spMkLst>
        </pc:spChg>
      </pc:sldChg>
      <pc:sldChg chg="modSp mod">
        <pc:chgData name="Evie Kouroumichaki" userId="90690b8c-a8f4-47b3-95bb-f45b0ed61a94" providerId="ADAL" clId="{9713EA80-97BA-45B4-814D-553296314165}" dt="2024-12-09T08:40:16.964" v="479" actId="20577"/>
        <pc:sldMkLst>
          <pc:docMk/>
          <pc:sldMk cId="0" sldId="260"/>
        </pc:sldMkLst>
        <pc:spChg chg="mod">
          <ac:chgData name="Evie Kouroumichaki" userId="90690b8c-a8f4-47b3-95bb-f45b0ed61a94" providerId="ADAL" clId="{9713EA80-97BA-45B4-814D-553296314165}" dt="2024-12-09T08:40:16.964" v="479" actId="20577"/>
          <ac:spMkLst>
            <pc:docMk/>
            <pc:sldMk cId="0" sldId="260"/>
            <ac:spMk id="153" creationId="{00000000-0000-0000-0000-000000000000}"/>
          </ac:spMkLst>
        </pc:spChg>
      </pc:sldChg>
      <pc:sldChg chg="modSp mod">
        <pc:chgData name="Evie Kouroumichaki" userId="90690b8c-a8f4-47b3-95bb-f45b0ed61a94" providerId="ADAL" clId="{9713EA80-97BA-45B4-814D-553296314165}" dt="2024-12-09T08:41:34.286" v="498" actId="1076"/>
        <pc:sldMkLst>
          <pc:docMk/>
          <pc:sldMk cId="0" sldId="261"/>
        </pc:sldMkLst>
        <pc:spChg chg="mod">
          <ac:chgData name="Evie Kouroumichaki" userId="90690b8c-a8f4-47b3-95bb-f45b0ed61a94" providerId="ADAL" clId="{9713EA80-97BA-45B4-814D-553296314165}" dt="2024-12-09T08:41:14.687" v="494" actId="2711"/>
          <ac:spMkLst>
            <pc:docMk/>
            <pc:sldMk cId="0" sldId="261"/>
            <ac:spMk id="158" creationId="{00000000-0000-0000-0000-000000000000}"/>
          </ac:spMkLst>
        </pc:spChg>
        <pc:spChg chg="mod">
          <ac:chgData name="Evie Kouroumichaki" userId="90690b8c-a8f4-47b3-95bb-f45b0ed61a94" providerId="ADAL" clId="{9713EA80-97BA-45B4-814D-553296314165}" dt="2024-12-09T08:41:34.286" v="498" actId="1076"/>
          <ac:spMkLst>
            <pc:docMk/>
            <pc:sldMk cId="0" sldId="261"/>
            <ac:spMk id="159" creationId="{00000000-0000-0000-0000-000000000000}"/>
          </ac:spMkLst>
        </pc:spChg>
        <pc:spChg chg="mod">
          <ac:chgData name="Evie Kouroumichaki" userId="90690b8c-a8f4-47b3-95bb-f45b0ed61a94" providerId="ADAL" clId="{9713EA80-97BA-45B4-814D-553296314165}" dt="2024-12-09T08:40:53.077" v="492" actId="1076"/>
          <ac:spMkLst>
            <pc:docMk/>
            <pc:sldMk cId="0" sldId="261"/>
            <ac:spMk id="160" creationId="{00000000-0000-0000-0000-000000000000}"/>
          </ac:spMkLst>
        </pc:spChg>
      </pc:sldChg>
      <pc:sldChg chg="modSp mod">
        <pc:chgData name="Evie Kouroumichaki" userId="90690b8c-a8f4-47b3-95bb-f45b0ed61a94" providerId="ADAL" clId="{9713EA80-97BA-45B4-814D-553296314165}" dt="2024-12-09T08:42:35.468" v="508" actId="404"/>
        <pc:sldMkLst>
          <pc:docMk/>
          <pc:sldMk cId="0" sldId="262"/>
        </pc:sldMkLst>
        <pc:spChg chg="mod">
          <ac:chgData name="Evie Kouroumichaki" userId="90690b8c-a8f4-47b3-95bb-f45b0ed61a94" providerId="ADAL" clId="{9713EA80-97BA-45B4-814D-553296314165}" dt="2024-12-09T08:42:35.468" v="508" actId="404"/>
          <ac:spMkLst>
            <pc:docMk/>
            <pc:sldMk cId="0" sldId="262"/>
            <ac:spMk id="165" creationId="{00000000-0000-0000-0000-000000000000}"/>
          </ac:spMkLst>
        </pc:spChg>
        <pc:spChg chg="mod">
          <ac:chgData name="Evie Kouroumichaki" userId="90690b8c-a8f4-47b3-95bb-f45b0ed61a94" providerId="ADAL" clId="{9713EA80-97BA-45B4-814D-553296314165}" dt="2024-12-09T08:41:50.474" v="501" actId="2711"/>
          <ac:spMkLst>
            <pc:docMk/>
            <pc:sldMk cId="0" sldId="262"/>
            <ac:spMk id="166" creationId="{00000000-0000-0000-0000-000000000000}"/>
          </ac:spMkLst>
        </pc:spChg>
        <pc:spChg chg="mod">
          <ac:chgData name="Evie Kouroumichaki" userId="90690b8c-a8f4-47b3-95bb-f45b0ed61a94" providerId="ADAL" clId="{9713EA80-97BA-45B4-814D-553296314165}" dt="2024-12-09T08:42:19.548" v="505" actId="1076"/>
          <ac:spMkLst>
            <pc:docMk/>
            <pc:sldMk cId="0" sldId="262"/>
            <ac:spMk id="167" creationId="{00000000-0000-0000-0000-000000000000}"/>
          </ac:spMkLst>
        </pc:spChg>
      </pc:sldChg>
      <pc:sldChg chg="modSp mod">
        <pc:chgData name="Evie Kouroumichaki" userId="90690b8c-a8f4-47b3-95bb-f45b0ed61a94" providerId="ADAL" clId="{9713EA80-97BA-45B4-814D-553296314165}" dt="2024-12-09T08:43:14.794" v="520" actId="2711"/>
        <pc:sldMkLst>
          <pc:docMk/>
          <pc:sldMk cId="0" sldId="263"/>
        </pc:sldMkLst>
        <pc:spChg chg="mod">
          <ac:chgData name="Evie Kouroumichaki" userId="90690b8c-a8f4-47b3-95bb-f45b0ed61a94" providerId="ADAL" clId="{9713EA80-97BA-45B4-814D-553296314165}" dt="2024-12-09T08:42:54.772" v="511" actId="1076"/>
          <ac:spMkLst>
            <pc:docMk/>
            <pc:sldMk cId="0" sldId="263"/>
            <ac:spMk id="173" creationId="{00000000-0000-0000-0000-000000000000}"/>
          </ac:spMkLst>
        </pc:spChg>
        <pc:spChg chg="mod">
          <ac:chgData name="Evie Kouroumichaki" userId="90690b8c-a8f4-47b3-95bb-f45b0ed61a94" providerId="ADAL" clId="{9713EA80-97BA-45B4-814D-553296314165}" dt="2024-12-09T08:43:14.794" v="520" actId="2711"/>
          <ac:spMkLst>
            <pc:docMk/>
            <pc:sldMk cId="0" sldId="263"/>
            <ac:spMk id="174" creationId="{00000000-0000-0000-0000-000000000000}"/>
          </ac:spMkLst>
        </pc:spChg>
        <pc:picChg chg="mod">
          <ac:chgData name="Evie Kouroumichaki" userId="90690b8c-a8f4-47b3-95bb-f45b0ed61a94" providerId="ADAL" clId="{9713EA80-97BA-45B4-814D-553296314165}" dt="2024-12-09T08:42:50.214" v="510" actId="1076"/>
          <ac:picMkLst>
            <pc:docMk/>
            <pc:sldMk cId="0" sldId="263"/>
            <ac:picMk id="172" creationId="{00000000-0000-0000-0000-000000000000}"/>
          </ac:picMkLst>
        </pc:picChg>
      </pc:sldChg>
      <pc:sldChg chg="modSp mod">
        <pc:chgData name="Evie Kouroumichaki" userId="90690b8c-a8f4-47b3-95bb-f45b0ed61a94" providerId="ADAL" clId="{9713EA80-97BA-45B4-814D-553296314165}" dt="2024-12-09T08:43:56.291" v="526" actId="113"/>
        <pc:sldMkLst>
          <pc:docMk/>
          <pc:sldMk cId="0" sldId="264"/>
        </pc:sldMkLst>
        <pc:spChg chg="mod">
          <ac:chgData name="Evie Kouroumichaki" userId="90690b8c-a8f4-47b3-95bb-f45b0ed61a94" providerId="ADAL" clId="{9713EA80-97BA-45B4-814D-553296314165}" dt="2024-12-09T08:43:34.125" v="522" actId="2711"/>
          <ac:spMkLst>
            <pc:docMk/>
            <pc:sldMk cId="0" sldId="264"/>
            <ac:spMk id="183" creationId="{00000000-0000-0000-0000-000000000000}"/>
          </ac:spMkLst>
        </pc:spChg>
        <pc:spChg chg="mod">
          <ac:chgData name="Evie Kouroumichaki" userId="90690b8c-a8f4-47b3-95bb-f45b0ed61a94" providerId="ADAL" clId="{9713EA80-97BA-45B4-814D-553296314165}" dt="2024-12-09T08:43:56.291" v="526" actId="113"/>
          <ac:spMkLst>
            <pc:docMk/>
            <pc:sldMk cId="0" sldId="264"/>
            <ac:spMk id="184" creationId="{00000000-0000-0000-0000-000000000000}"/>
          </ac:spMkLst>
        </pc:spChg>
      </pc:sldChg>
      <pc:sldChg chg="modSp mod">
        <pc:chgData name="Evie Kouroumichaki" userId="90690b8c-a8f4-47b3-95bb-f45b0ed61a94" providerId="ADAL" clId="{9713EA80-97BA-45B4-814D-553296314165}" dt="2024-12-09T08:44:46.756" v="534" actId="1076"/>
        <pc:sldMkLst>
          <pc:docMk/>
          <pc:sldMk cId="0" sldId="265"/>
        </pc:sldMkLst>
        <pc:spChg chg="mod">
          <ac:chgData name="Evie Kouroumichaki" userId="90690b8c-a8f4-47b3-95bb-f45b0ed61a94" providerId="ADAL" clId="{9713EA80-97BA-45B4-814D-553296314165}" dt="2024-12-09T08:44:46.756" v="534" actId="1076"/>
          <ac:spMkLst>
            <pc:docMk/>
            <pc:sldMk cId="0" sldId="265"/>
            <ac:spMk id="191" creationId="{00000000-0000-0000-0000-000000000000}"/>
          </ac:spMkLst>
        </pc:spChg>
        <pc:spChg chg="mod">
          <ac:chgData name="Evie Kouroumichaki" userId="90690b8c-a8f4-47b3-95bb-f45b0ed61a94" providerId="ADAL" clId="{9713EA80-97BA-45B4-814D-553296314165}" dt="2024-12-09T08:44:20.158" v="528" actId="2711"/>
          <ac:spMkLst>
            <pc:docMk/>
            <pc:sldMk cId="0" sldId="265"/>
            <ac:spMk id="193" creationId="{00000000-0000-0000-0000-000000000000}"/>
          </ac:spMkLst>
        </pc:spChg>
      </pc:sldChg>
      <pc:sldChg chg="modSp mod">
        <pc:chgData name="Evie Kouroumichaki" userId="90690b8c-a8f4-47b3-95bb-f45b0ed61a94" providerId="ADAL" clId="{9713EA80-97BA-45B4-814D-553296314165}" dt="2024-12-09T08:45:43.745" v="543" actId="115"/>
        <pc:sldMkLst>
          <pc:docMk/>
          <pc:sldMk cId="0" sldId="266"/>
        </pc:sldMkLst>
        <pc:spChg chg="mod">
          <ac:chgData name="Evie Kouroumichaki" userId="90690b8c-a8f4-47b3-95bb-f45b0ed61a94" providerId="ADAL" clId="{9713EA80-97BA-45B4-814D-553296314165}" dt="2024-12-09T08:45:43.745" v="543" actId="115"/>
          <ac:spMkLst>
            <pc:docMk/>
            <pc:sldMk cId="0" sldId="266"/>
            <ac:spMk id="200" creationId="{00000000-0000-0000-0000-000000000000}"/>
          </ac:spMkLst>
        </pc:spChg>
        <pc:spChg chg="mod">
          <ac:chgData name="Evie Kouroumichaki" userId="90690b8c-a8f4-47b3-95bb-f45b0ed61a94" providerId="ADAL" clId="{9713EA80-97BA-45B4-814D-553296314165}" dt="2024-12-09T08:45:21.244" v="536" actId="2711"/>
          <ac:spMkLst>
            <pc:docMk/>
            <pc:sldMk cId="0" sldId="266"/>
            <ac:spMk id="202" creationId="{00000000-0000-0000-0000-000000000000}"/>
          </ac:spMkLst>
        </pc:spChg>
      </pc:sldChg>
      <pc:sldChg chg="modSp mod">
        <pc:chgData name="Evie Kouroumichaki" userId="90690b8c-a8f4-47b3-95bb-f45b0ed61a94" providerId="ADAL" clId="{9713EA80-97BA-45B4-814D-553296314165}" dt="2024-12-09T08:48:23.357" v="575" actId="1076"/>
        <pc:sldMkLst>
          <pc:docMk/>
          <pc:sldMk cId="0" sldId="267"/>
        </pc:sldMkLst>
        <pc:spChg chg="mod">
          <ac:chgData name="Evie Kouroumichaki" userId="90690b8c-a8f4-47b3-95bb-f45b0ed61a94" providerId="ADAL" clId="{9713EA80-97BA-45B4-814D-553296314165}" dt="2024-12-09T08:46:26.194" v="554" actId="115"/>
          <ac:spMkLst>
            <pc:docMk/>
            <pc:sldMk cId="0" sldId="267"/>
            <ac:spMk id="210" creationId="{00000000-0000-0000-0000-000000000000}"/>
          </ac:spMkLst>
        </pc:spChg>
        <pc:spChg chg="mod">
          <ac:chgData name="Evie Kouroumichaki" userId="90690b8c-a8f4-47b3-95bb-f45b0ed61a94" providerId="ADAL" clId="{9713EA80-97BA-45B4-814D-553296314165}" dt="2024-12-09T08:47:41.960" v="567" actId="113"/>
          <ac:spMkLst>
            <pc:docMk/>
            <pc:sldMk cId="0" sldId="267"/>
            <ac:spMk id="211" creationId="{00000000-0000-0000-0000-000000000000}"/>
          </ac:spMkLst>
        </pc:spChg>
        <pc:spChg chg="mod">
          <ac:chgData name="Evie Kouroumichaki" userId="90690b8c-a8f4-47b3-95bb-f45b0ed61a94" providerId="ADAL" clId="{9713EA80-97BA-45B4-814D-553296314165}" dt="2024-12-09T08:48:23.357" v="575" actId="1076"/>
          <ac:spMkLst>
            <pc:docMk/>
            <pc:sldMk cId="0" sldId="267"/>
            <ac:spMk id="212" creationId="{00000000-0000-0000-0000-000000000000}"/>
          </ac:spMkLst>
        </pc:spChg>
        <pc:spChg chg="mod">
          <ac:chgData name="Evie Kouroumichaki" userId="90690b8c-a8f4-47b3-95bb-f45b0ed61a94" providerId="ADAL" clId="{9713EA80-97BA-45B4-814D-553296314165}" dt="2024-12-09T08:46:06.827" v="548" actId="404"/>
          <ac:spMkLst>
            <pc:docMk/>
            <pc:sldMk cId="0" sldId="267"/>
            <ac:spMk id="214" creationId="{00000000-0000-0000-0000-000000000000}"/>
          </ac:spMkLst>
        </pc:spChg>
        <pc:picChg chg="mod">
          <ac:chgData name="Evie Kouroumichaki" userId="90690b8c-a8f4-47b3-95bb-f45b0ed61a94" providerId="ADAL" clId="{9713EA80-97BA-45B4-814D-553296314165}" dt="2024-12-09T08:48:13.622" v="574" actId="1076"/>
          <ac:picMkLst>
            <pc:docMk/>
            <pc:sldMk cId="0" sldId="267"/>
            <ac:picMk id="209" creationId="{00000000-0000-0000-0000-000000000000}"/>
          </ac:picMkLst>
        </pc:picChg>
      </pc:sldChg>
      <pc:sldChg chg="modSp mod">
        <pc:chgData name="Evie Kouroumichaki" userId="90690b8c-a8f4-47b3-95bb-f45b0ed61a94" providerId="ADAL" clId="{9713EA80-97BA-45B4-814D-553296314165}" dt="2024-12-09T08:53:03.532" v="677" actId="403"/>
        <pc:sldMkLst>
          <pc:docMk/>
          <pc:sldMk cId="0" sldId="268"/>
        </pc:sldMkLst>
        <pc:spChg chg="mod">
          <ac:chgData name="Evie Kouroumichaki" userId="90690b8c-a8f4-47b3-95bb-f45b0ed61a94" providerId="ADAL" clId="{9713EA80-97BA-45B4-814D-553296314165}" dt="2024-12-09T08:49:30.559" v="613" actId="20577"/>
          <ac:spMkLst>
            <pc:docMk/>
            <pc:sldMk cId="0" sldId="268"/>
            <ac:spMk id="221" creationId="{00000000-0000-0000-0000-000000000000}"/>
          </ac:spMkLst>
        </pc:spChg>
        <pc:spChg chg="mod">
          <ac:chgData name="Evie Kouroumichaki" userId="90690b8c-a8f4-47b3-95bb-f45b0ed61a94" providerId="ADAL" clId="{9713EA80-97BA-45B4-814D-553296314165}" dt="2024-12-09T08:53:03.532" v="677" actId="403"/>
          <ac:spMkLst>
            <pc:docMk/>
            <pc:sldMk cId="0" sldId="268"/>
            <ac:spMk id="223" creationId="{00000000-0000-0000-0000-000000000000}"/>
          </ac:spMkLst>
        </pc:spChg>
      </pc:sldChg>
      <pc:sldChg chg="modSp mod">
        <pc:chgData name="Evie Kouroumichaki" userId="90690b8c-a8f4-47b3-95bb-f45b0ed61a94" providerId="ADAL" clId="{9713EA80-97BA-45B4-814D-553296314165}" dt="2024-12-09T08:50:53.533" v="646" actId="20577"/>
        <pc:sldMkLst>
          <pc:docMk/>
          <pc:sldMk cId="0" sldId="269"/>
        </pc:sldMkLst>
        <pc:spChg chg="mod">
          <ac:chgData name="Evie Kouroumichaki" userId="90690b8c-a8f4-47b3-95bb-f45b0ed61a94" providerId="ADAL" clId="{9713EA80-97BA-45B4-814D-553296314165}" dt="2024-12-09T08:50:53.533" v="646" actId="20577"/>
          <ac:spMkLst>
            <pc:docMk/>
            <pc:sldMk cId="0" sldId="269"/>
            <ac:spMk id="230" creationId="{00000000-0000-0000-0000-000000000000}"/>
          </ac:spMkLst>
        </pc:spChg>
        <pc:spChg chg="mod">
          <ac:chgData name="Evie Kouroumichaki" userId="90690b8c-a8f4-47b3-95bb-f45b0ed61a94" providerId="ADAL" clId="{9713EA80-97BA-45B4-814D-553296314165}" dt="2024-12-09T08:50:21.566" v="630" actId="2711"/>
          <ac:spMkLst>
            <pc:docMk/>
            <pc:sldMk cId="0" sldId="269"/>
            <ac:spMk id="232" creationId="{00000000-0000-0000-0000-000000000000}"/>
          </ac:spMkLst>
        </pc:spChg>
      </pc:sldChg>
      <pc:sldChg chg="modSp mod">
        <pc:chgData name="Evie Kouroumichaki" userId="90690b8c-a8f4-47b3-95bb-f45b0ed61a94" providerId="ADAL" clId="{9713EA80-97BA-45B4-814D-553296314165}" dt="2024-12-09T08:53:19.801" v="685" actId="20577"/>
        <pc:sldMkLst>
          <pc:docMk/>
          <pc:sldMk cId="0" sldId="270"/>
        </pc:sldMkLst>
        <pc:spChg chg="mod">
          <ac:chgData name="Evie Kouroumichaki" userId="90690b8c-a8f4-47b3-95bb-f45b0ed61a94" providerId="ADAL" clId="{9713EA80-97BA-45B4-814D-553296314165}" dt="2024-12-09T08:53:19.801" v="685" actId="20577"/>
          <ac:spMkLst>
            <pc:docMk/>
            <pc:sldMk cId="0" sldId="270"/>
            <ac:spMk id="239" creationId="{00000000-0000-0000-0000-000000000000}"/>
          </ac:spMkLst>
        </pc:spChg>
        <pc:spChg chg="mod">
          <ac:chgData name="Evie Kouroumichaki" userId="90690b8c-a8f4-47b3-95bb-f45b0ed61a94" providerId="ADAL" clId="{9713EA80-97BA-45B4-814D-553296314165}" dt="2024-12-09T08:51:50.612" v="649" actId="2711"/>
          <ac:spMkLst>
            <pc:docMk/>
            <pc:sldMk cId="0" sldId="270"/>
            <ac:spMk id="241" creationId="{00000000-0000-0000-0000-000000000000}"/>
          </ac:spMkLst>
        </pc:spChg>
      </pc:sldChg>
      <pc:sldChg chg="modSp mod">
        <pc:chgData name="Evie Kouroumichaki" userId="90690b8c-a8f4-47b3-95bb-f45b0ed61a94" providerId="ADAL" clId="{9713EA80-97BA-45B4-814D-553296314165}" dt="2024-12-09T08:54:51.952" v="702" actId="20577"/>
        <pc:sldMkLst>
          <pc:docMk/>
          <pc:sldMk cId="0" sldId="271"/>
        </pc:sldMkLst>
        <pc:spChg chg="mod">
          <ac:chgData name="Evie Kouroumichaki" userId="90690b8c-a8f4-47b3-95bb-f45b0ed61a94" providerId="ADAL" clId="{9713EA80-97BA-45B4-814D-553296314165}" dt="2024-12-09T08:54:51.952" v="702" actId="20577"/>
          <ac:spMkLst>
            <pc:docMk/>
            <pc:sldMk cId="0" sldId="271"/>
            <ac:spMk id="248" creationId="{00000000-0000-0000-0000-000000000000}"/>
          </ac:spMkLst>
        </pc:spChg>
        <pc:spChg chg="mod">
          <ac:chgData name="Evie Kouroumichaki" userId="90690b8c-a8f4-47b3-95bb-f45b0ed61a94" providerId="ADAL" clId="{9713EA80-97BA-45B4-814D-553296314165}" dt="2024-12-09T08:53:46.329" v="687" actId="2711"/>
          <ac:spMkLst>
            <pc:docMk/>
            <pc:sldMk cId="0" sldId="271"/>
            <ac:spMk id="250" creationId="{00000000-0000-0000-0000-000000000000}"/>
          </ac:spMkLst>
        </pc:spChg>
        <pc:spChg chg="mod">
          <ac:chgData name="Evie Kouroumichaki" userId="90690b8c-a8f4-47b3-95bb-f45b0ed61a94" providerId="ADAL" clId="{9713EA80-97BA-45B4-814D-553296314165}" dt="2024-12-09T08:54:31.230" v="694" actId="2711"/>
          <ac:spMkLst>
            <pc:docMk/>
            <pc:sldMk cId="0" sldId="271"/>
            <ac:spMk id="251" creationId="{00000000-0000-0000-0000-000000000000}"/>
          </ac:spMkLst>
        </pc:spChg>
      </pc:sldChg>
      <pc:sldChg chg="modSp mod">
        <pc:chgData name="Evie Kouroumichaki" userId="90690b8c-a8f4-47b3-95bb-f45b0ed61a94" providerId="ADAL" clId="{9713EA80-97BA-45B4-814D-553296314165}" dt="2024-12-09T08:55:58.265" v="761" actId="20577"/>
        <pc:sldMkLst>
          <pc:docMk/>
          <pc:sldMk cId="0" sldId="272"/>
        </pc:sldMkLst>
        <pc:spChg chg="mod">
          <ac:chgData name="Evie Kouroumichaki" userId="90690b8c-a8f4-47b3-95bb-f45b0ed61a94" providerId="ADAL" clId="{9713EA80-97BA-45B4-814D-553296314165}" dt="2024-12-09T08:55:58.265" v="761" actId="20577"/>
          <ac:spMkLst>
            <pc:docMk/>
            <pc:sldMk cId="0" sldId="272"/>
            <ac:spMk id="259" creationId="{00000000-0000-0000-0000-000000000000}"/>
          </ac:spMkLst>
        </pc:spChg>
        <pc:spChg chg="mod">
          <ac:chgData name="Evie Kouroumichaki" userId="90690b8c-a8f4-47b3-95bb-f45b0ed61a94" providerId="ADAL" clId="{9713EA80-97BA-45B4-814D-553296314165}" dt="2024-12-09T08:55:14.995" v="704" actId="2711"/>
          <ac:spMkLst>
            <pc:docMk/>
            <pc:sldMk cId="0" sldId="272"/>
            <ac:spMk id="260" creationId="{00000000-0000-0000-0000-000000000000}"/>
          </ac:spMkLst>
        </pc:spChg>
      </pc:sldChg>
      <pc:sldChg chg="modSp mod">
        <pc:chgData name="Evie Kouroumichaki" userId="90690b8c-a8f4-47b3-95bb-f45b0ed61a94" providerId="ADAL" clId="{9713EA80-97BA-45B4-814D-553296314165}" dt="2024-12-09T08:56:39.901" v="772" actId="20577"/>
        <pc:sldMkLst>
          <pc:docMk/>
          <pc:sldMk cId="0" sldId="273"/>
        </pc:sldMkLst>
        <pc:spChg chg="mod">
          <ac:chgData name="Evie Kouroumichaki" userId="90690b8c-a8f4-47b3-95bb-f45b0ed61a94" providerId="ADAL" clId="{9713EA80-97BA-45B4-814D-553296314165}" dt="2024-12-09T08:56:39.901" v="772" actId="20577"/>
          <ac:spMkLst>
            <pc:docMk/>
            <pc:sldMk cId="0" sldId="273"/>
            <ac:spMk id="267" creationId="{00000000-0000-0000-0000-000000000000}"/>
          </ac:spMkLst>
        </pc:spChg>
        <pc:spChg chg="mod">
          <ac:chgData name="Evie Kouroumichaki" userId="90690b8c-a8f4-47b3-95bb-f45b0ed61a94" providerId="ADAL" clId="{9713EA80-97BA-45B4-814D-553296314165}" dt="2024-12-09T08:56:18.093" v="763" actId="2711"/>
          <ac:spMkLst>
            <pc:docMk/>
            <pc:sldMk cId="0" sldId="273"/>
            <ac:spMk id="269" creationId="{00000000-0000-0000-0000-000000000000}"/>
          </ac:spMkLst>
        </pc:spChg>
      </pc:sldChg>
      <pc:sldChg chg="modSp mod">
        <pc:chgData name="Evie Kouroumichaki" userId="90690b8c-a8f4-47b3-95bb-f45b0ed61a94" providerId="ADAL" clId="{9713EA80-97BA-45B4-814D-553296314165}" dt="2024-12-09T08:56:56.617" v="797" actId="20577"/>
        <pc:sldMkLst>
          <pc:docMk/>
          <pc:sldMk cId="0" sldId="274"/>
        </pc:sldMkLst>
        <pc:spChg chg="mod">
          <ac:chgData name="Evie Kouroumichaki" userId="90690b8c-a8f4-47b3-95bb-f45b0ed61a94" providerId="ADAL" clId="{9713EA80-97BA-45B4-814D-553296314165}" dt="2024-12-09T08:56:56.617" v="797" actId="20577"/>
          <ac:spMkLst>
            <pc:docMk/>
            <pc:sldMk cId="0" sldId="274"/>
            <ac:spMk id="275" creationId="{00000000-0000-0000-0000-000000000000}"/>
          </ac:spMkLst>
        </pc:spChg>
      </pc:sldChg>
      <pc:sldChg chg="modSp mod">
        <pc:chgData name="Evie Kouroumichaki" userId="90690b8c-a8f4-47b3-95bb-f45b0ed61a94" providerId="ADAL" clId="{9713EA80-97BA-45B4-814D-553296314165}" dt="2024-12-09T08:59:16.248" v="849" actId="114"/>
        <pc:sldMkLst>
          <pc:docMk/>
          <pc:sldMk cId="0" sldId="275"/>
        </pc:sldMkLst>
        <pc:spChg chg="mod">
          <ac:chgData name="Evie Kouroumichaki" userId="90690b8c-a8f4-47b3-95bb-f45b0ed61a94" providerId="ADAL" clId="{9713EA80-97BA-45B4-814D-553296314165}" dt="2024-12-09T08:57:20.405" v="803" actId="14100"/>
          <ac:spMkLst>
            <pc:docMk/>
            <pc:sldMk cId="0" sldId="275"/>
            <ac:spMk id="282" creationId="{00000000-0000-0000-0000-000000000000}"/>
          </ac:spMkLst>
        </pc:spChg>
        <pc:spChg chg="mod">
          <ac:chgData name="Evie Kouroumichaki" userId="90690b8c-a8f4-47b3-95bb-f45b0ed61a94" providerId="ADAL" clId="{9713EA80-97BA-45B4-814D-553296314165}" dt="2024-12-09T08:57:54.216" v="809" actId="207"/>
          <ac:spMkLst>
            <pc:docMk/>
            <pc:sldMk cId="0" sldId="275"/>
            <ac:spMk id="283" creationId="{00000000-0000-0000-0000-000000000000}"/>
          </ac:spMkLst>
        </pc:spChg>
        <pc:spChg chg="mod">
          <ac:chgData name="Evie Kouroumichaki" userId="90690b8c-a8f4-47b3-95bb-f45b0ed61a94" providerId="ADAL" clId="{9713EA80-97BA-45B4-814D-553296314165}" dt="2024-12-09T08:59:16.248" v="849" actId="114"/>
          <ac:spMkLst>
            <pc:docMk/>
            <pc:sldMk cId="0" sldId="275"/>
            <ac:spMk id="284" creationId="{00000000-0000-0000-0000-000000000000}"/>
          </ac:spMkLst>
        </pc:spChg>
        <pc:spChg chg="mod">
          <ac:chgData name="Evie Kouroumichaki" userId="90690b8c-a8f4-47b3-95bb-f45b0ed61a94" providerId="ADAL" clId="{9713EA80-97BA-45B4-814D-553296314165}" dt="2024-12-09T08:58:57.735" v="845" actId="115"/>
          <ac:spMkLst>
            <pc:docMk/>
            <pc:sldMk cId="0" sldId="275"/>
            <ac:spMk id="285" creationId="{00000000-0000-0000-0000-000000000000}"/>
          </ac:spMkLst>
        </pc:spChg>
      </pc:sldChg>
      <pc:sldChg chg="modSp mod">
        <pc:chgData name="Evie Kouroumichaki" userId="90690b8c-a8f4-47b3-95bb-f45b0ed61a94" providerId="ADAL" clId="{9713EA80-97BA-45B4-814D-553296314165}" dt="2024-12-09T09:01:06.836" v="886" actId="20577"/>
        <pc:sldMkLst>
          <pc:docMk/>
          <pc:sldMk cId="0" sldId="276"/>
        </pc:sldMkLst>
        <pc:spChg chg="mod">
          <ac:chgData name="Evie Kouroumichaki" userId="90690b8c-a8f4-47b3-95bb-f45b0ed61a94" providerId="ADAL" clId="{9713EA80-97BA-45B4-814D-553296314165}" dt="2024-12-09T09:01:06.836" v="886" actId="20577"/>
          <ac:spMkLst>
            <pc:docMk/>
            <pc:sldMk cId="0" sldId="276"/>
            <ac:spMk id="290" creationId="{00000000-0000-0000-0000-000000000000}"/>
          </ac:spMkLst>
        </pc:spChg>
        <pc:spChg chg="mod">
          <ac:chgData name="Evie Kouroumichaki" userId="90690b8c-a8f4-47b3-95bb-f45b0ed61a94" providerId="ADAL" clId="{9713EA80-97BA-45B4-814D-553296314165}" dt="2024-12-09T08:59:38.441" v="852" actId="2711"/>
          <ac:spMkLst>
            <pc:docMk/>
            <pc:sldMk cId="0" sldId="276"/>
            <ac:spMk id="292" creationId="{00000000-0000-0000-0000-000000000000}"/>
          </ac:spMkLst>
        </pc:spChg>
      </pc:sldChg>
      <pc:sldChg chg="modSp mod">
        <pc:chgData name="Evie Kouroumichaki" userId="90690b8c-a8f4-47b3-95bb-f45b0ed61a94" providerId="ADAL" clId="{9713EA80-97BA-45B4-814D-553296314165}" dt="2024-12-09T09:06:11.096" v="903" actId="113"/>
        <pc:sldMkLst>
          <pc:docMk/>
          <pc:sldMk cId="0" sldId="278"/>
        </pc:sldMkLst>
        <pc:spChg chg="mod">
          <ac:chgData name="Evie Kouroumichaki" userId="90690b8c-a8f4-47b3-95bb-f45b0ed61a94" providerId="ADAL" clId="{9713EA80-97BA-45B4-814D-553296314165}" dt="2024-12-09T09:06:11.096" v="903" actId="113"/>
          <ac:spMkLst>
            <pc:docMk/>
            <pc:sldMk cId="0" sldId="278"/>
            <ac:spMk id="305" creationId="{00000000-0000-0000-0000-000000000000}"/>
          </ac:spMkLst>
        </pc:spChg>
        <pc:spChg chg="mod">
          <ac:chgData name="Evie Kouroumichaki" userId="90690b8c-a8f4-47b3-95bb-f45b0ed61a94" providerId="ADAL" clId="{9713EA80-97BA-45B4-814D-553296314165}" dt="2024-12-09T09:01:35.699" v="888" actId="1076"/>
          <ac:spMkLst>
            <pc:docMk/>
            <pc:sldMk cId="0" sldId="278"/>
            <ac:spMk id="307" creationId="{00000000-0000-0000-0000-000000000000}"/>
          </ac:spMkLst>
        </pc:spChg>
      </pc:sldChg>
      <pc:sldChg chg="modSp mod">
        <pc:chgData name="Evie Kouroumichaki" userId="90690b8c-a8f4-47b3-95bb-f45b0ed61a94" providerId="ADAL" clId="{9713EA80-97BA-45B4-814D-553296314165}" dt="2024-12-09T09:08:08.905" v="914" actId="20577"/>
        <pc:sldMkLst>
          <pc:docMk/>
          <pc:sldMk cId="0" sldId="281"/>
        </pc:sldMkLst>
        <pc:spChg chg="mod">
          <ac:chgData name="Evie Kouroumichaki" userId="90690b8c-a8f4-47b3-95bb-f45b0ed61a94" providerId="ADAL" clId="{9713EA80-97BA-45B4-814D-553296314165}" dt="2024-12-09T09:06:54.703" v="908" actId="404"/>
          <ac:spMkLst>
            <pc:docMk/>
            <pc:sldMk cId="0" sldId="281"/>
            <ac:spMk id="328" creationId="{00000000-0000-0000-0000-000000000000}"/>
          </ac:spMkLst>
        </pc:spChg>
        <pc:spChg chg="mod">
          <ac:chgData name="Evie Kouroumichaki" userId="90690b8c-a8f4-47b3-95bb-f45b0ed61a94" providerId="ADAL" clId="{9713EA80-97BA-45B4-814D-553296314165}" dt="2024-12-09T09:08:08.905" v="914" actId="20577"/>
          <ac:spMkLst>
            <pc:docMk/>
            <pc:sldMk cId="0" sldId="281"/>
            <ac:spMk id="329" creationId="{00000000-0000-0000-0000-000000000000}"/>
          </ac:spMkLst>
        </pc:spChg>
        <pc:spChg chg="mod">
          <ac:chgData name="Evie Kouroumichaki" userId="90690b8c-a8f4-47b3-95bb-f45b0ed61a94" providerId="ADAL" clId="{9713EA80-97BA-45B4-814D-553296314165}" dt="2024-12-09T09:06:27.941" v="904"/>
          <ac:spMkLst>
            <pc:docMk/>
            <pc:sldMk cId="0" sldId="281"/>
            <ac:spMk id="331" creationId="{00000000-0000-0000-0000-000000000000}"/>
          </ac:spMkLst>
        </pc:spChg>
      </pc:sldChg>
      <pc:sldChg chg="modSp mod">
        <pc:chgData name="Evie Kouroumichaki" userId="90690b8c-a8f4-47b3-95bb-f45b0ed61a94" providerId="ADAL" clId="{9713EA80-97BA-45B4-814D-553296314165}" dt="2024-12-09T09:13:56.355" v="1109" actId="1076"/>
        <pc:sldMkLst>
          <pc:docMk/>
          <pc:sldMk cId="0" sldId="283"/>
        </pc:sldMkLst>
        <pc:spChg chg="mod">
          <ac:chgData name="Evie Kouroumichaki" userId="90690b8c-a8f4-47b3-95bb-f45b0ed61a94" providerId="ADAL" clId="{9713EA80-97BA-45B4-814D-553296314165}" dt="2024-12-09T09:13:56.355" v="1109" actId="1076"/>
          <ac:spMkLst>
            <pc:docMk/>
            <pc:sldMk cId="0" sldId="283"/>
            <ac:spMk id="348" creationId="{00000000-0000-0000-0000-000000000000}"/>
          </ac:spMkLst>
        </pc:spChg>
        <pc:picChg chg="mod">
          <ac:chgData name="Evie Kouroumichaki" userId="90690b8c-a8f4-47b3-95bb-f45b0ed61a94" providerId="ADAL" clId="{9713EA80-97BA-45B4-814D-553296314165}" dt="2024-12-09T09:13:30.598" v="1104" actId="1076"/>
          <ac:picMkLst>
            <pc:docMk/>
            <pc:sldMk cId="0" sldId="283"/>
            <ac:picMk id="347" creationId="{00000000-0000-0000-0000-000000000000}"/>
          </ac:picMkLst>
        </pc:picChg>
      </pc:sldChg>
      <pc:sldChg chg="modSp mod">
        <pc:chgData name="Evie Kouroumichaki" userId="90690b8c-a8f4-47b3-95bb-f45b0ed61a94" providerId="ADAL" clId="{9713EA80-97BA-45B4-814D-553296314165}" dt="2024-12-09T09:13:27.011" v="1103" actId="208"/>
        <pc:sldMkLst>
          <pc:docMk/>
          <pc:sldMk cId="0" sldId="284"/>
        </pc:sldMkLst>
        <pc:spChg chg="mod">
          <ac:chgData name="Evie Kouroumichaki" userId="90690b8c-a8f4-47b3-95bb-f45b0ed61a94" providerId="ADAL" clId="{9713EA80-97BA-45B4-814D-553296314165}" dt="2024-12-09T09:13:27.011" v="1103" actId="208"/>
          <ac:spMkLst>
            <pc:docMk/>
            <pc:sldMk cId="0" sldId="284"/>
            <ac:spMk id="357" creationId="{00000000-0000-0000-0000-000000000000}"/>
          </ac:spMkLst>
        </pc:spChg>
        <pc:picChg chg="mod">
          <ac:chgData name="Evie Kouroumichaki" userId="90690b8c-a8f4-47b3-95bb-f45b0ed61a94" providerId="ADAL" clId="{9713EA80-97BA-45B4-814D-553296314165}" dt="2024-12-09T09:13:20.821" v="1102" actId="208"/>
          <ac:picMkLst>
            <pc:docMk/>
            <pc:sldMk cId="0" sldId="284"/>
            <ac:picMk id="355" creationId="{00000000-0000-0000-0000-000000000000}"/>
          </ac:picMkLst>
        </pc:picChg>
      </pc:sldChg>
      <pc:sldChg chg="modSp mod">
        <pc:chgData name="Evie Kouroumichaki" userId="90690b8c-a8f4-47b3-95bb-f45b0ed61a94" providerId="ADAL" clId="{9713EA80-97BA-45B4-814D-553296314165}" dt="2024-12-09T09:16:59.179" v="1154"/>
        <pc:sldMkLst>
          <pc:docMk/>
          <pc:sldMk cId="0" sldId="286"/>
        </pc:sldMkLst>
        <pc:spChg chg="mod">
          <ac:chgData name="Evie Kouroumichaki" userId="90690b8c-a8f4-47b3-95bb-f45b0ed61a94" providerId="ADAL" clId="{9713EA80-97BA-45B4-814D-553296314165}" dt="2024-12-09T09:16:24.150" v="1153" actId="255"/>
          <ac:spMkLst>
            <pc:docMk/>
            <pc:sldMk cId="0" sldId="286"/>
            <ac:spMk id="371" creationId="{00000000-0000-0000-0000-000000000000}"/>
          </ac:spMkLst>
        </pc:spChg>
        <pc:spChg chg="mod">
          <ac:chgData name="Evie Kouroumichaki" userId="90690b8c-a8f4-47b3-95bb-f45b0ed61a94" providerId="ADAL" clId="{9713EA80-97BA-45B4-814D-553296314165}" dt="2024-12-09T09:16:00.565" v="1151" actId="20577"/>
          <ac:spMkLst>
            <pc:docMk/>
            <pc:sldMk cId="0" sldId="286"/>
            <ac:spMk id="372" creationId="{00000000-0000-0000-0000-000000000000}"/>
          </ac:spMkLst>
        </pc:spChg>
        <pc:spChg chg="mod">
          <ac:chgData name="Evie Kouroumichaki" userId="90690b8c-a8f4-47b3-95bb-f45b0ed61a94" providerId="ADAL" clId="{9713EA80-97BA-45B4-814D-553296314165}" dt="2024-12-09T09:16:59.179" v="1154"/>
          <ac:spMkLst>
            <pc:docMk/>
            <pc:sldMk cId="0" sldId="286"/>
            <ac:spMk id="374" creationId="{00000000-0000-0000-0000-000000000000}"/>
          </ac:spMkLst>
        </pc:spChg>
      </pc:sldChg>
      <pc:sldChg chg="modSp mod">
        <pc:chgData name="Evie Kouroumichaki" userId="90690b8c-a8f4-47b3-95bb-f45b0ed61a94" providerId="ADAL" clId="{9713EA80-97BA-45B4-814D-553296314165}" dt="2024-12-09T09:18:37.379" v="1177" actId="255"/>
        <pc:sldMkLst>
          <pc:docMk/>
          <pc:sldMk cId="0" sldId="291"/>
        </pc:sldMkLst>
        <pc:spChg chg="mod">
          <ac:chgData name="Evie Kouroumichaki" userId="90690b8c-a8f4-47b3-95bb-f45b0ed61a94" providerId="ADAL" clId="{9713EA80-97BA-45B4-814D-553296314165}" dt="2024-12-09T09:17:47.620" v="1167" actId="113"/>
          <ac:spMkLst>
            <pc:docMk/>
            <pc:sldMk cId="0" sldId="291"/>
            <ac:spMk id="411" creationId="{00000000-0000-0000-0000-000000000000}"/>
          </ac:spMkLst>
        </pc:spChg>
        <pc:spChg chg="mod">
          <ac:chgData name="Evie Kouroumichaki" userId="90690b8c-a8f4-47b3-95bb-f45b0ed61a94" providerId="ADAL" clId="{9713EA80-97BA-45B4-814D-553296314165}" dt="2024-12-09T09:18:37.379" v="1177" actId="255"/>
          <ac:spMkLst>
            <pc:docMk/>
            <pc:sldMk cId="0" sldId="291"/>
            <ac:spMk id="412" creationId="{00000000-0000-0000-0000-000000000000}"/>
          </ac:spMkLst>
        </pc:spChg>
        <pc:spChg chg="mod">
          <ac:chgData name="Evie Kouroumichaki" userId="90690b8c-a8f4-47b3-95bb-f45b0ed61a94" providerId="ADAL" clId="{9713EA80-97BA-45B4-814D-553296314165}" dt="2024-12-09T09:17:10.488" v="1155"/>
          <ac:spMkLst>
            <pc:docMk/>
            <pc:sldMk cId="0" sldId="291"/>
            <ac:spMk id="414" creationId="{00000000-0000-0000-0000-000000000000}"/>
          </ac:spMkLst>
        </pc:spChg>
      </pc:sldChg>
      <pc:sldChg chg="addSp modSp mod modNotes">
        <pc:chgData name="Evie Kouroumichaki" userId="90690b8c-a8f4-47b3-95bb-f45b0ed61a94" providerId="ADAL" clId="{9713EA80-97BA-45B4-814D-553296314165}" dt="2024-12-09T09:20:41.865" v="1234" actId="1076"/>
        <pc:sldMkLst>
          <pc:docMk/>
          <pc:sldMk cId="0" sldId="292"/>
        </pc:sldMkLst>
        <pc:spChg chg="add mod">
          <ac:chgData name="Evie Kouroumichaki" userId="90690b8c-a8f4-47b3-95bb-f45b0ed61a94" providerId="ADAL" clId="{9713EA80-97BA-45B4-814D-553296314165}" dt="2024-12-09T09:20:41.865" v="1234" actId="1076"/>
          <ac:spMkLst>
            <pc:docMk/>
            <pc:sldMk cId="0" sldId="292"/>
            <ac:spMk id="2" creationId="{6C05F764-98F2-986A-CD58-0252E4E5F7BF}"/>
          </ac:spMkLst>
        </pc:spChg>
      </pc:sldChg>
      <pc:sldChg chg="modSp mod">
        <pc:chgData name="Evie Kouroumichaki" userId="90690b8c-a8f4-47b3-95bb-f45b0ed61a94" providerId="ADAL" clId="{9713EA80-97BA-45B4-814D-553296314165}" dt="2024-12-09T09:22:36.960" v="1264" actId="20577"/>
        <pc:sldMkLst>
          <pc:docMk/>
          <pc:sldMk cId="0" sldId="293"/>
        </pc:sldMkLst>
        <pc:spChg chg="mod">
          <ac:chgData name="Evie Kouroumichaki" userId="90690b8c-a8f4-47b3-95bb-f45b0ed61a94" providerId="ADAL" clId="{9713EA80-97BA-45B4-814D-553296314165}" dt="2024-12-09T09:22:36.960" v="1264" actId="20577"/>
          <ac:spMkLst>
            <pc:docMk/>
            <pc:sldMk cId="0" sldId="293"/>
            <ac:spMk id="428" creationId="{00000000-0000-0000-0000-000000000000}"/>
          </ac:spMkLst>
        </pc:spChg>
        <pc:spChg chg="mod">
          <ac:chgData name="Evie Kouroumichaki" userId="90690b8c-a8f4-47b3-95bb-f45b0ed61a94" providerId="ADAL" clId="{9713EA80-97BA-45B4-814D-553296314165}" dt="2024-12-09T09:21:54.353" v="1251" actId="1076"/>
          <ac:spMkLst>
            <pc:docMk/>
            <pc:sldMk cId="0" sldId="293"/>
            <ac:spMk id="429" creationId="{00000000-0000-0000-0000-000000000000}"/>
          </ac:spMkLst>
        </pc:spChg>
        <pc:spChg chg="mod">
          <ac:chgData name="Evie Kouroumichaki" userId="90690b8c-a8f4-47b3-95bb-f45b0ed61a94" providerId="ADAL" clId="{9713EA80-97BA-45B4-814D-553296314165}" dt="2024-12-09T09:20:56.114" v="1235"/>
          <ac:spMkLst>
            <pc:docMk/>
            <pc:sldMk cId="0" sldId="293"/>
            <ac:spMk id="431" creationId="{00000000-0000-0000-0000-000000000000}"/>
          </ac:spMkLst>
        </pc:spChg>
      </pc:sldChg>
      <pc:sldChg chg="modSp mod">
        <pc:chgData name="Evie Kouroumichaki" userId="90690b8c-a8f4-47b3-95bb-f45b0ed61a94" providerId="ADAL" clId="{9713EA80-97BA-45B4-814D-553296314165}" dt="2024-12-09T09:24:46.744" v="1390" actId="20577"/>
        <pc:sldMkLst>
          <pc:docMk/>
          <pc:sldMk cId="0" sldId="294"/>
        </pc:sldMkLst>
        <pc:spChg chg="mod">
          <ac:chgData name="Evie Kouroumichaki" userId="90690b8c-a8f4-47b3-95bb-f45b0ed61a94" providerId="ADAL" clId="{9713EA80-97BA-45B4-814D-553296314165}" dt="2024-12-09T09:23:26.508" v="1341" actId="1076"/>
          <ac:spMkLst>
            <pc:docMk/>
            <pc:sldMk cId="0" sldId="294"/>
            <ac:spMk id="439" creationId="{00000000-0000-0000-0000-000000000000}"/>
          </ac:spMkLst>
        </pc:spChg>
        <pc:spChg chg="mod">
          <ac:chgData name="Evie Kouroumichaki" userId="90690b8c-a8f4-47b3-95bb-f45b0ed61a94" providerId="ADAL" clId="{9713EA80-97BA-45B4-814D-553296314165}" dt="2024-12-09T09:23:30.353" v="1342" actId="313"/>
          <ac:spMkLst>
            <pc:docMk/>
            <pc:sldMk cId="0" sldId="294"/>
            <ac:spMk id="440" creationId="{00000000-0000-0000-0000-000000000000}"/>
          </ac:spMkLst>
        </pc:spChg>
        <pc:spChg chg="mod">
          <ac:chgData name="Evie Kouroumichaki" userId="90690b8c-a8f4-47b3-95bb-f45b0ed61a94" providerId="ADAL" clId="{9713EA80-97BA-45B4-814D-553296314165}" dt="2024-12-09T09:24:46.744" v="1390" actId="20577"/>
          <ac:spMkLst>
            <pc:docMk/>
            <pc:sldMk cId="0" sldId="294"/>
            <ac:spMk id="441" creationId="{00000000-0000-0000-0000-000000000000}"/>
          </ac:spMkLst>
        </pc:spChg>
      </pc:sldChg>
      <pc:sldChg chg="modSp mod">
        <pc:chgData name="Evie Kouroumichaki" userId="90690b8c-a8f4-47b3-95bb-f45b0ed61a94" providerId="ADAL" clId="{9713EA80-97BA-45B4-814D-553296314165}" dt="2024-12-09T09:37:39.583" v="1406" actId="404"/>
        <pc:sldMkLst>
          <pc:docMk/>
          <pc:sldMk cId="0" sldId="295"/>
        </pc:sldMkLst>
        <pc:spChg chg="mod">
          <ac:chgData name="Evie Kouroumichaki" userId="90690b8c-a8f4-47b3-95bb-f45b0ed61a94" providerId="ADAL" clId="{9713EA80-97BA-45B4-814D-553296314165}" dt="2024-12-09T09:37:19.786" v="1400" actId="113"/>
          <ac:spMkLst>
            <pc:docMk/>
            <pc:sldMk cId="0" sldId="295"/>
            <ac:spMk id="447" creationId="{00000000-0000-0000-0000-000000000000}"/>
          </ac:spMkLst>
        </pc:spChg>
        <pc:spChg chg="mod">
          <ac:chgData name="Evie Kouroumichaki" userId="90690b8c-a8f4-47b3-95bb-f45b0ed61a94" providerId="ADAL" clId="{9713EA80-97BA-45B4-814D-553296314165}" dt="2024-12-09T09:37:39.583" v="1406" actId="404"/>
          <ac:spMkLst>
            <pc:docMk/>
            <pc:sldMk cId="0" sldId="295"/>
            <ac:spMk id="448" creationId="{00000000-0000-0000-0000-000000000000}"/>
          </ac:spMkLst>
        </pc:spChg>
        <pc:spChg chg="mod">
          <ac:chgData name="Evie Kouroumichaki" userId="90690b8c-a8f4-47b3-95bb-f45b0ed61a94" providerId="ADAL" clId="{9713EA80-97BA-45B4-814D-553296314165}" dt="2024-12-09T09:36:54.654" v="1391"/>
          <ac:spMkLst>
            <pc:docMk/>
            <pc:sldMk cId="0" sldId="295"/>
            <ac:spMk id="450" creationId="{00000000-0000-0000-0000-000000000000}"/>
          </ac:spMkLst>
        </pc:spChg>
      </pc:sldChg>
      <pc:sldChg chg="modSp mod">
        <pc:chgData name="Evie Kouroumichaki" userId="90690b8c-a8f4-47b3-95bb-f45b0ed61a94" providerId="ADAL" clId="{9713EA80-97BA-45B4-814D-553296314165}" dt="2024-12-09T09:38:00.778" v="1407"/>
        <pc:sldMkLst>
          <pc:docMk/>
          <pc:sldMk cId="0" sldId="296"/>
        </pc:sldMkLst>
        <pc:spChg chg="mod">
          <ac:chgData name="Evie Kouroumichaki" userId="90690b8c-a8f4-47b3-95bb-f45b0ed61a94" providerId="ADAL" clId="{9713EA80-97BA-45B4-814D-553296314165}" dt="2024-12-09T09:38:00.778" v="1407"/>
          <ac:spMkLst>
            <pc:docMk/>
            <pc:sldMk cId="0" sldId="296"/>
            <ac:spMk id="455" creationId="{00000000-0000-0000-0000-000000000000}"/>
          </ac:spMkLst>
        </pc:spChg>
      </pc:sldChg>
      <pc:sldChg chg="modSp mod">
        <pc:chgData name="Evie Kouroumichaki" userId="90690b8c-a8f4-47b3-95bb-f45b0ed61a94" providerId="ADAL" clId="{9713EA80-97BA-45B4-814D-553296314165}" dt="2024-12-09T09:38:35.237" v="1411"/>
        <pc:sldMkLst>
          <pc:docMk/>
          <pc:sldMk cId="0" sldId="297"/>
        </pc:sldMkLst>
        <pc:spChg chg="mod">
          <ac:chgData name="Evie Kouroumichaki" userId="90690b8c-a8f4-47b3-95bb-f45b0ed61a94" providerId="ADAL" clId="{9713EA80-97BA-45B4-814D-553296314165}" dt="2024-12-09T09:38:19.025" v="1409"/>
          <ac:spMkLst>
            <pc:docMk/>
            <pc:sldMk cId="0" sldId="297"/>
            <ac:spMk id="462" creationId="{00000000-0000-0000-0000-000000000000}"/>
          </ac:spMkLst>
        </pc:spChg>
        <pc:spChg chg="mod">
          <ac:chgData name="Evie Kouroumichaki" userId="90690b8c-a8f4-47b3-95bb-f45b0ed61a94" providerId="ADAL" clId="{9713EA80-97BA-45B4-814D-553296314165}" dt="2024-12-09T09:38:11.967" v="1408"/>
          <ac:spMkLst>
            <pc:docMk/>
            <pc:sldMk cId="0" sldId="297"/>
            <ac:spMk id="464" creationId="{00000000-0000-0000-0000-000000000000}"/>
          </ac:spMkLst>
        </pc:spChg>
        <pc:spChg chg="mod">
          <ac:chgData name="Evie Kouroumichaki" userId="90690b8c-a8f4-47b3-95bb-f45b0ed61a94" providerId="ADAL" clId="{9713EA80-97BA-45B4-814D-553296314165}" dt="2024-12-09T09:38:27.318" v="1410"/>
          <ac:spMkLst>
            <pc:docMk/>
            <pc:sldMk cId="0" sldId="297"/>
            <ac:spMk id="465" creationId="{00000000-0000-0000-0000-000000000000}"/>
          </ac:spMkLst>
        </pc:spChg>
        <pc:spChg chg="mod">
          <ac:chgData name="Evie Kouroumichaki" userId="90690b8c-a8f4-47b3-95bb-f45b0ed61a94" providerId="ADAL" clId="{9713EA80-97BA-45B4-814D-553296314165}" dt="2024-12-09T09:38:35.237" v="1411"/>
          <ac:spMkLst>
            <pc:docMk/>
            <pc:sldMk cId="0" sldId="297"/>
            <ac:spMk id="467" creationId="{00000000-0000-0000-0000-000000000000}"/>
          </ac:spMkLst>
        </pc:spChg>
      </pc:sldChg>
      <pc:sldChg chg="modSp mod">
        <pc:chgData name="Evie Kouroumichaki" userId="90690b8c-a8f4-47b3-95bb-f45b0ed61a94" providerId="ADAL" clId="{9713EA80-97BA-45B4-814D-553296314165}" dt="2024-12-09T09:38:54.468" v="1429" actId="20577"/>
        <pc:sldMkLst>
          <pc:docMk/>
          <pc:sldMk cId="0" sldId="298"/>
        </pc:sldMkLst>
        <pc:spChg chg="mod">
          <ac:chgData name="Evie Kouroumichaki" userId="90690b8c-a8f4-47b3-95bb-f45b0ed61a94" providerId="ADAL" clId="{9713EA80-97BA-45B4-814D-553296314165}" dt="2024-12-09T09:38:54.468" v="1429" actId="20577"/>
          <ac:spMkLst>
            <pc:docMk/>
            <pc:sldMk cId="0" sldId="298"/>
            <ac:spMk id="473" creationId="{00000000-0000-0000-0000-000000000000}"/>
          </ac:spMkLst>
        </pc:spChg>
      </pc:sldChg>
      <pc:sldChg chg="modSp mod">
        <pc:chgData name="Evie Kouroumichaki" userId="90690b8c-a8f4-47b3-95bb-f45b0ed61a94" providerId="ADAL" clId="{9713EA80-97BA-45B4-814D-553296314165}" dt="2024-12-09T09:40:27.061" v="1537" actId="20577"/>
        <pc:sldMkLst>
          <pc:docMk/>
          <pc:sldMk cId="0" sldId="299"/>
        </pc:sldMkLst>
        <pc:spChg chg="mod">
          <ac:chgData name="Evie Kouroumichaki" userId="90690b8c-a8f4-47b3-95bb-f45b0ed61a94" providerId="ADAL" clId="{9713EA80-97BA-45B4-814D-553296314165}" dt="2024-12-09T09:40:27.061" v="1537" actId="20577"/>
          <ac:spMkLst>
            <pc:docMk/>
            <pc:sldMk cId="0" sldId="299"/>
            <ac:spMk id="485" creationId="{00000000-0000-0000-0000-000000000000}"/>
          </ac:spMkLst>
        </pc:spChg>
      </pc:sldChg>
      <pc:sldChg chg="modSp mod">
        <pc:chgData name="Evie Kouroumichaki" userId="90690b8c-a8f4-47b3-95bb-f45b0ed61a94" providerId="ADAL" clId="{9713EA80-97BA-45B4-814D-553296314165}" dt="2024-12-09T09:40:09.417" v="1513" actId="2711"/>
        <pc:sldMkLst>
          <pc:docMk/>
          <pc:sldMk cId="0" sldId="300"/>
        </pc:sldMkLst>
        <pc:spChg chg="mod">
          <ac:chgData name="Evie Kouroumichaki" userId="90690b8c-a8f4-47b3-95bb-f45b0ed61a94" providerId="ADAL" clId="{9713EA80-97BA-45B4-814D-553296314165}" dt="2024-12-09T09:40:09.417" v="1513" actId="2711"/>
          <ac:spMkLst>
            <pc:docMk/>
            <pc:sldMk cId="0" sldId="300"/>
            <ac:spMk id="494" creationId="{00000000-0000-0000-0000-000000000000}"/>
          </ac:spMkLst>
        </pc:spChg>
      </pc:sldChg>
      <pc:sldChg chg="modSp mod">
        <pc:chgData name="Evie Kouroumichaki" userId="90690b8c-a8f4-47b3-95bb-f45b0ed61a94" providerId="ADAL" clId="{9713EA80-97BA-45B4-814D-553296314165}" dt="2024-12-09T09:41:52.245" v="1569" actId="20577"/>
        <pc:sldMkLst>
          <pc:docMk/>
          <pc:sldMk cId="0" sldId="315"/>
        </pc:sldMkLst>
        <pc:spChg chg="mod">
          <ac:chgData name="Evie Kouroumichaki" userId="90690b8c-a8f4-47b3-95bb-f45b0ed61a94" providerId="ADAL" clId="{9713EA80-97BA-45B4-814D-553296314165}" dt="2024-12-09T09:41:52.245" v="1569" actId="20577"/>
          <ac:spMkLst>
            <pc:docMk/>
            <pc:sldMk cId="0" sldId="315"/>
            <ac:spMk id="624" creationId="{00000000-0000-0000-0000-000000000000}"/>
          </ac:spMkLst>
        </pc:spChg>
      </pc:sldChg>
      <pc:sldChg chg="modSp mod">
        <pc:chgData name="Evie Kouroumichaki" userId="90690b8c-a8f4-47b3-95bb-f45b0ed61a94" providerId="ADAL" clId="{9713EA80-97BA-45B4-814D-553296314165}" dt="2024-12-09T09:43:32.061" v="1647" actId="404"/>
        <pc:sldMkLst>
          <pc:docMk/>
          <pc:sldMk cId="0" sldId="316"/>
        </pc:sldMkLst>
        <pc:spChg chg="mod">
          <ac:chgData name="Evie Kouroumichaki" userId="90690b8c-a8f4-47b3-95bb-f45b0ed61a94" providerId="ADAL" clId="{9713EA80-97BA-45B4-814D-553296314165}" dt="2024-12-09T09:43:32.061" v="1647" actId="404"/>
          <ac:spMkLst>
            <pc:docMk/>
            <pc:sldMk cId="0" sldId="316"/>
            <ac:spMk id="636" creationId="{00000000-0000-0000-0000-000000000000}"/>
          </ac:spMkLst>
        </pc:spChg>
        <pc:picChg chg="mod">
          <ac:chgData name="Evie Kouroumichaki" userId="90690b8c-a8f4-47b3-95bb-f45b0ed61a94" providerId="ADAL" clId="{9713EA80-97BA-45B4-814D-553296314165}" dt="2024-12-09T09:43:23.919" v="1645" actId="1076"/>
          <ac:picMkLst>
            <pc:docMk/>
            <pc:sldMk cId="0" sldId="316"/>
            <ac:picMk id="630" creationId="{00000000-0000-0000-0000-000000000000}"/>
          </ac:picMkLst>
        </pc:picChg>
      </pc:sldChg>
      <pc:sldChg chg="modSp mod">
        <pc:chgData name="Evie Kouroumichaki" userId="90690b8c-a8f4-47b3-95bb-f45b0ed61a94" providerId="ADAL" clId="{9713EA80-97BA-45B4-814D-553296314165}" dt="2024-12-09T09:44:42.623" v="1667" actId="20577"/>
        <pc:sldMkLst>
          <pc:docMk/>
          <pc:sldMk cId="0" sldId="317"/>
        </pc:sldMkLst>
        <pc:spChg chg="mod">
          <ac:chgData name="Evie Kouroumichaki" userId="90690b8c-a8f4-47b3-95bb-f45b0ed61a94" providerId="ADAL" clId="{9713EA80-97BA-45B4-814D-553296314165}" dt="2024-12-09T09:43:52.836" v="1652" actId="2711"/>
          <ac:spMkLst>
            <pc:docMk/>
            <pc:sldMk cId="0" sldId="317"/>
            <ac:spMk id="641" creationId="{00000000-0000-0000-0000-000000000000}"/>
          </ac:spMkLst>
        </pc:spChg>
        <pc:spChg chg="mod">
          <ac:chgData name="Evie Kouroumichaki" userId="90690b8c-a8f4-47b3-95bb-f45b0ed61a94" providerId="ADAL" clId="{9713EA80-97BA-45B4-814D-553296314165}" dt="2024-12-09T09:44:18.323" v="1660" actId="20577"/>
          <ac:spMkLst>
            <pc:docMk/>
            <pc:sldMk cId="0" sldId="317"/>
            <ac:spMk id="645" creationId="{00000000-0000-0000-0000-000000000000}"/>
          </ac:spMkLst>
        </pc:spChg>
        <pc:spChg chg="mod">
          <ac:chgData name="Evie Kouroumichaki" userId="90690b8c-a8f4-47b3-95bb-f45b0ed61a94" providerId="ADAL" clId="{9713EA80-97BA-45B4-814D-553296314165}" dt="2024-12-09T09:44:42.623" v="1667" actId="20577"/>
          <ac:spMkLst>
            <pc:docMk/>
            <pc:sldMk cId="0" sldId="317"/>
            <ac:spMk id="646" creationId="{00000000-0000-0000-0000-000000000000}"/>
          </ac:spMkLst>
        </pc:spChg>
      </pc:sldChg>
      <pc:sldChg chg="modSp mod">
        <pc:chgData name="Evie Kouroumichaki" userId="90690b8c-a8f4-47b3-95bb-f45b0ed61a94" providerId="ADAL" clId="{9713EA80-97BA-45B4-814D-553296314165}" dt="2024-12-09T09:45:01.585" v="1691" actId="20577"/>
        <pc:sldMkLst>
          <pc:docMk/>
          <pc:sldMk cId="0" sldId="318"/>
        </pc:sldMkLst>
        <pc:spChg chg="mod">
          <ac:chgData name="Evie Kouroumichaki" userId="90690b8c-a8f4-47b3-95bb-f45b0ed61a94" providerId="ADAL" clId="{9713EA80-97BA-45B4-814D-553296314165}" dt="2024-12-09T09:45:01.585" v="1691" actId="20577"/>
          <ac:spMkLst>
            <pc:docMk/>
            <pc:sldMk cId="0" sldId="318"/>
            <ac:spMk id="65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a2bdea1e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g2ea2bdea1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d3a4c777a5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2d3a4c777a5_0_3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d3a4c777a5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2d3a4c777a5_0_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d3a4c777a5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2d3a4c777a5_0_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d3a4c777a5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g2d3a4c777a5_0_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d3a4c777a5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2d3a4c777a5_0_3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rgbClr val="1F1F1F"/>
              </a:solidFill>
              <a:latin typeface="Georgia"/>
              <a:ea typeface="Georgia"/>
              <a:cs typeface="Georgia"/>
              <a:sym typeface="Georgi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d3a4c777a5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2d3a4c777a5_0_4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350">
              <a:solidFill>
                <a:srgbClr val="292929"/>
              </a:solidFill>
              <a:highlight>
                <a:srgbClr val="FFFFFF"/>
              </a:highlight>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d3a4c777a5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2d3a4c777a5_0_4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900">
              <a:solidFill>
                <a:srgbClr val="333333"/>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d3a4c777a5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2d3a4c777a5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d3a4c777a5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d3a4c777a5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eb87d1ab1a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3" name="Google Shape;273;g2eb87d1ab1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ea2bdea1ec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g2ea2bdea1ec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ea2bdea1ec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ea2bdea1ec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d3a4c777a5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2d3a4c777a5_0_4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d3a4c777a5_0_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2d3a4c777a5_0_4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d3a4c777a5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g2d3a4c777a5_0_5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d3a4c777a5_0_5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g2d3a4c777a5_0_5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d3a4c777a5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2d3a4c777a5_0_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d3a4c777a5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2d3a4c777a5_0_5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d3a4c777a5_0_5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g2d3a4c777a5_0_5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d3a4c777a5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2d3a4c777a5_0_5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d3a4c777a5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g2d3a4c777a5_0_5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eb87d1ab1a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7" name="Google Shape;137;g2eb87d1ab1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d3a4c777a5_0_5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g2d3a4c777a5_0_5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d3a4c777a5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2d3a4c777a5_0_5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00">
              <a:solidFill>
                <a:schemeClr val="dk1"/>
              </a:solidFill>
              <a:latin typeface="Barlow Condensed"/>
              <a:ea typeface="Barlow Condensed"/>
              <a:cs typeface="Barlow Condensed"/>
              <a:sym typeface="Barlow Condense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d3a4c777a5_0_5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g2d3a4c777a5_0_5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d3a4c777a5_0_5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g2d3a4c777a5_0_5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d3a4c777a5_0_5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g2d3a4c777a5_0_5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d3a4c777a5_0_5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2d3a4c777a5_0_5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d3a4c777a5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2d3a4c777a5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solidFill>
                <a:schemeClr val="dk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d3a4c777a5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g2d3a4c777a5_0_6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d3a4c777a5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g2d3a4c777a5_0_6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d3a4c777a5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g2d3a4c777a5_0_6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eb87d1ab1a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g2eb87d1ab1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d3a4c777a5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g2d3a4c777a5_0_6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eb87d1ab1a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53" name="Google Shape;453;g2eb87d1ab1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eb87d1ab1a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eb87d1ab1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eb87d1ab1a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1" name="Google Shape;471;g2eb87d1ab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d3a4c777a5_0_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g2d3a4c777a5_0_8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d3a4c777a5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g2d3a4c777a5_0_8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d3a4c777a5_0_8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g2d3a4c777a5_0_8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d3a4c777a5_0_8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g2d3a4c777a5_0_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d3a4c777a5_0_9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g2d3a4c777a5_0_9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d3a4c777a5_0_9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g2d3a4c777a5_0_9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eb87d1ab1a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g2eb87d1ab1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d3a4c777a5_0_9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g2d3a4c777a5_0_9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d3a4c777a5_0_9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g2d3a4c777a5_0_9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d3a4c777a5_0_9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g2d3a4c777a5_0_9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d3a4c777a5_0_9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g2d3a4c777a5_0_9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d3a4c777a5_0_9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g2d3a4c777a5_0_9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d3a4c777a5_0_9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g2d3a4c777a5_0_9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d3a4c777a5_0_9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2d3a4c777a5_0_9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d3a4c777a5_0_9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5" name="Google Shape;595;g2d3a4c777a5_0_9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d3a4c777a5_0_9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g2d3a4c777a5_0_9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d3a4c777a5_0_9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g2d3a4c777a5_0_9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i="1">
              <a:solidFill>
                <a:srgbClr val="666666"/>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d3a4c777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2d3a4c777a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sz="1200">
                <a:solidFill>
                  <a:srgbClr val="1F1F1F"/>
                </a:solidFill>
                <a:latin typeface="Georgia"/>
                <a:ea typeface="Georgia"/>
                <a:cs typeface="Georgia"/>
                <a:sym typeface="Georgia"/>
              </a:rPr>
              <a:t>Soils act as sources and sinks for greenhouse gases</a:t>
            </a:r>
            <a:endParaRPr sz="1200">
              <a:solidFill>
                <a:srgbClr val="1F1F1F"/>
              </a:solidFill>
              <a:latin typeface="Georgia"/>
              <a:ea typeface="Georgia"/>
              <a:cs typeface="Georgia"/>
              <a:sym typeface="Georgia"/>
            </a:endParaRPr>
          </a:p>
          <a:p>
            <a:pPr marL="0" lvl="0" indent="0" algn="l" rtl="0">
              <a:lnSpc>
                <a:spcPct val="100000"/>
              </a:lnSpc>
              <a:spcBef>
                <a:spcPts val="0"/>
              </a:spcBef>
              <a:spcAft>
                <a:spcPts val="0"/>
              </a:spcAft>
              <a:buSzPts val="1100"/>
              <a:buNone/>
            </a:pPr>
            <a:r>
              <a:rPr lang="pl-PL" sz="1200">
                <a:solidFill>
                  <a:srgbClr val="1F1F1F"/>
                </a:solidFill>
                <a:latin typeface="Georgia"/>
                <a:ea typeface="Georgia"/>
                <a:cs typeface="Georgia"/>
                <a:sym typeface="Georgia"/>
              </a:rPr>
              <a:t>That means that when everything is going well carbon and other greenhouse gases are continuously extracted from the atmosphere and stored in the soil, the more soils builds up over longer time, the more is stored.</a:t>
            </a:r>
            <a:endParaRPr sz="1200">
              <a:solidFill>
                <a:srgbClr val="1F1F1F"/>
              </a:solidFill>
              <a:latin typeface="Georgia"/>
              <a:ea typeface="Georgia"/>
              <a:cs typeface="Georgia"/>
              <a:sym typeface="Georgia"/>
            </a:endParaRPr>
          </a:p>
          <a:p>
            <a:pPr marL="0" lvl="0" indent="0" algn="l" rtl="0">
              <a:lnSpc>
                <a:spcPct val="100000"/>
              </a:lnSpc>
              <a:spcBef>
                <a:spcPts val="0"/>
              </a:spcBef>
              <a:spcAft>
                <a:spcPts val="0"/>
              </a:spcAft>
              <a:buSzPts val="1100"/>
              <a:buNone/>
            </a:pPr>
            <a:r>
              <a:rPr lang="pl-PL" sz="1200">
                <a:solidFill>
                  <a:srgbClr val="1F1F1F"/>
                </a:solidFill>
                <a:latin typeface="Georgia"/>
                <a:ea typeface="Georgia"/>
                <a:cs typeface="Georgia"/>
                <a:sym typeface="Georgia"/>
              </a:rPr>
              <a:t>These days we are having reverse effect - we are losing soil fast and the greenhouse gasses that had been collected and stored over long time are being released out into the atmosphere.</a:t>
            </a:r>
            <a:endParaRPr sz="1200">
              <a:solidFill>
                <a:srgbClr val="1F1F1F"/>
              </a:solidFill>
              <a:latin typeface="Georgia"/>
              <a:ea typeface="Georgia"/>
              <a:cs typeface="Georgia"/>
              <a:sym typeface="Georgia"/>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eb87d1ab1a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2" name="Google Shape;622;g2eb87d1ab1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d3a4c777a5_0_1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g2d3a4c777a5_0_10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10983665cb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310983665cb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eb87d1ab1a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9" name="Google Shape;649;g2eb87d1ab1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d3a4c777a5_0_11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d3a4c777a5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d3a4c777a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2d3a4c777a5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d3a4c777a5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2d3a4c777a5_0_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d3a4c777a5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2d3a4c777a5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1"/>
        <p:cNvGrpSpPr/>
        <p:nvPr/>
      </p:nvGrpSpPr>
      <p:grpSpPr>
        <a:xfrm>
          <a:off x="0" y="0"/>
          <a:ext cx="0" cy="0"/>
          <a:chOff x="0" y="0"/>
          <a:chExt cx="0" cy="0"/>
        </a:xfrm>
      </p:grpSpPr>
      <p:sp>
        <p:nvSpPr>
          <p:cNvPr id="12" name="Google Shape;12;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18"/>
          <p:cNvSpPr txBox="1">
            <a:spLocks noGrp="1"/>
          </p:cNvSpPr>
          <p:nvPr>
            <p:ph type="sldNum" idx="12"/>
          </p:nvPr>
        </p:nvSpPr>
        <p:spPr>
          <a:xfrm>
            <a:off x="9296400" y="633047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
        <p:nvSpPr>
          <p:cNvPr id="14" name="Google Shape;14;p18"/>
          <p:cNvSpPr txBox="1">
            <a:spLocks noGrp="1"/>
          </p:cNvSpPr>
          <p:nvPr>
            <p:ph type="title"/>
          </p:nvPr>
        </p:nvSpPr>
        <p:spPr>
          <a:xfrm>
            <a:off x="831850" y="836224"/>
            <a:ext cx="10515600" cy="118040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50"/>
        <p:cNvGrpSpPr/>
        <p:nvPr/>
      </p:nvGrpSpPr>
      <p:grpSpPr>
        <a:xfrm>
          <a:off x="0" y="0"/>
          <a:ext cx="0" cy="0"/>
          <a:chOff x="0" y="0"/>
          <a:chExt cx="0" cy="0"/>
        </a:xfrm>
      </p:grpSpPr>
      <p:sp>
        <p:nvSpPr>
          <p:cNvPr id="51" name="Google Shape;51;p27"/>
          <p:cNvSpPr txBox="1">
            <a:spLocks noGrp="1"/>
          </p:cNvSpPr>
          <p:nvPr>
            <p:ph type="title"/>
          </p:nvPr>
        </p:nvSpPr>
        <p:spPr>
          <a:xfrm>
            <a:off x="838200" y="556953"/>
            <a:ext cx="10515600" cy="117897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
          <p:cNvSpPr txBox="1">
            <a:spLocks noGrp="1"/>
          </p:cNvSpPr>
          <p:nvPr>
            <p:ph type="body" idx="1"/>
          </p:nvPr>
        </p:nvSpPr>
        <p:spPr>
          <a:xfrm rot="5400000">
            <a:off x="4097185" y="-1433360"/>
            <a:ext cx="399763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7"/>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rot="5400000">
            <a:off x="7233501" y="2056664"/>
            <a:ext cx="561169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body" idx="1"/>
          </p:nvPr>
        </p:nvSpPr>
        <p:spPr>
          <a:xfrm rot="5400000">
            <a:off x="1899501" y="-496036"/>
            <a:ext cx="561169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8"/>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ajd tytułowy 1">
  <p:cSld name="TITLE_1">
    <p:spTree>
      <p:nvGrpSpPr>
        <p:cNvPr id="1" name="Shape 58"/>
        <p:cNvGrpSpPr/>
        <p:nvPr/>
      </p:nvGrpSpPr>
      <p:grpSpPr>
        <a:xfrm>
          <a:off x="0" y="0"/>
          <a:ext cx="0" cy="0"/>
          <a:chOff x="0" y="0"/>
          <a:chExt cx="0" cy="0"/>
        </a:xfrm>
      </p:grpSpPr>
      <p:sp>
        <p:nvSpPr>
          <p:cNvPr id="59" name="Google Shape;59;g2ea2bdea1ec_0_25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60" name="Google Shape;60;g2ea2bdea1ec_0_251"/>
          <p:cNvSpPr txBox="1">
            <a:spLocks noGrp="1"/>
          </p:cNvSpPr>
          <p:nvPr>
            <p:ph type="sldNum" idx="12"/>
          </p:nvPr>
        </p:nvSpPr>
        <p:spPr>
          <a:xfrm>
            <a:off x="9296400" y="633047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
        <p:nvSpPr>
          <p:cNvPr id="61" name="Google Shape;61;g2ea2bdea1ec_0_251"/>
          <p:cNvSpPr txBox="1">
            <a:spLocks noGrp="1"/>
          </p:cNvSpPr>
          <p:nvPr>
            <p:ph type="title"/>
          </p:nvPr>
        </p:nvSpPr>
        <p:spPr>
          <a:xfrm>
            <a:off x="831850" y="836224"/>
            <a:ext cx="10515600" cy="1180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g2ea2bdea1ec_0_25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 name="Google Shape;64;g2ea2bdea1ec_0_25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65" name="Google Shape;65;g2ea2bdea1ec_0_255"/>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g2d3a4c777a5_0_99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2" name="Google Shape;72;g2d3a4c777a5_0_99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73" name="Google Shape;73;g2d3a4c777a5_0_9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główek sekcji">
  <p:cSld name="SECTION_HEADER_1">
    <p:spTree>
      <p:nvGrpSpPr>
        <p:cNvPr id="1" name="Shape 74"/>
        <p:cNvGrpSpPr/>
        <p:nvPr/>
      </p:nvGrpSpPr>
      <p:grpSpPr>
        <a:xfrm>
          <a:off x="0" y="0"/>
          <a:ext cx="0" cy="0"/>
          <a:chOff x="0" y="0"/>
          <a:chExt cx="0" cy="0"/>
        </a:xfrm>
      </p:grpSpPr>
      <p:sp>
        <p:nvSpPr>
          <p:cNvPr id="75" name="Google Shape;75;g2d3a4c777a5_0_994"/>
          <p:cNvSpPr txBox="1">
            <a:spLocks noGrp="1"/>
          </p:cNvSpPr>
          <p:nvPr>
            <p:ph type="title"/>
          </p:nvPr>
        </p:nvSpPr>
        <p:spPr>
          <a:xfrm>
            <a:off x="831850" y="1670858"/>
            <a:ext cx="10515600" cy="2891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2d3a4c777a5_0_99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 name="Google Shape;77;g2d3a4c777a5_0_994"/>
          <p:cNvSpPr txBox="1">
            <a:spLocks noGrp="1"/>
          </p:cNvSpPr>
          <p:nvPr>
            <p:ph type="sldNum" idx="12"/>
          </p:nvPr>
        </p:nvSpPr>
        <p:spPr>
          <a:xfrm>
            <a:off x="9352472" y="63447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78"/>
        <p:cNvGrpSpPr/>
        <p:nvPr/>
      </p:nvGrpSpPr>
      <p:grpSpPr>
        <a:xfrm>
          <a:off x="0" y="0"/>
          <a:ext cx="0" cy="0"/>
          <a:chOff x="0" y="0"/>
          <a:chExt cx="0" cy="0"/>
        </a:xfrm>
      </p:grpSpPr>
      <p:sp>
        <p:nvSpPr>
          <p:cNvPr id="79" name="Google Shape;79;g2d3a4c777a5_0_998"/>
          <p:cNvSpPr txBox="1">
            <a:spLocks noGrp="1"/>
          </p:cNvSpPr>
          <p:nvPr>
            <p:ph type="title"/>
          </p:nvPr>
        </p:nvSpPr>
        <p:spPr>
          <a:xfrm>
            <a:off x="838200" y="523701"/>
            <a:ext cx="10515600" cy="1230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2d3a4c777a5_0_998"/>
          <p:cNvSpPr txBox="1">
            <a:spLocks noGrp="1"/>
          </p:cNvSpPr>
          <p:nvPr>
            <p:ph type="body" idx="1"/>
          </p:nvPr>
        </p:nvSpPr>
        <p:spPr>
          <a:xfrm>
            <a:off x="838200" y="1825625"/>
            <a:ext cx="10515600" cy="3997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g2d3a4c777a5_0_998"/>
          <p:cNvSpPr txBox="1">
            <a:spLocks noGrp="1"/>
          </p:cNvSpPr>
          <p:nvPr>
            <p:ph type="sldNum" idx="12"/>
          </p:nvPr>
        </p:nvSpPr>
        <p:spPr>
          <a:xfrm>
            <a:off x="9352472" y="63447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
        <p:cNvGrpSpPr/>
        <p:nvPr/>
      </p:nvGrpSpPr>
      <p:grpSpPr>
        <a:xfrm>
          <a:off x="0" y="0"/>
          <a:ext cx="0" cy="0"/>
          <a:chOff x="0" y="0"/>
          <a:chExt cx="0" cy="0"/>
        </a:xfrm>
      </p:grpSpPr>
      <p:sp>
        <p:nvSpPr>
          <p:cNvPr id="83" name="Google Shape;83;g2d3a4c777a5_0_1002"/>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84" name="Google Shape;84;g2d3a4c777a5_0_1002"/>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85" name="Google Shape;85;g2d3a4c777a5_0_100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
        <p:cNvGrpSpPr/>
        <p:nvPr/>
      </p:nvGrpSpPr>
      <p:grpSpPr>
        <a:xfrm>
          <a:off x="0" y="0"/>
          <a:ext cx="0" cy="0"/>
          <a:chOff x="0" y="0"/>
          <a:chExt cx="0" cy="0"/>
        </a:xfrm>
      </p:grpSpPr>
      <p:sp>
        <p:nvSpPr>
          <p:cNvPr id="87" name="Google Shape;87;g2d3a4c777a5_0_1006"/>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88" name="Google Shape;88;g2d3a4c777a5_0_100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9"/>
        <p:cNvGrpSpPr/>
        <p:nvPr/>
      </p:nvGrpSpPr>
      <p:grpSpPr>
        <a:xfrm>
          <a:off x="0" y="0"/>
          <a:ext cx="0" cy="0"/>
          <a:chOff x="0" y="0"/>
          <a:chExt cx="0" cy="0"/>
        </a:xfrm>
      </p:grpSpPr>
      <p:sp>
        <p:nvSpPr>
          <p:cNvPr id="90" name="Google Shape;90;g2d3a4c777a5_0_100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1" name="Google Shape;91;g2d3a4c777a5_0_100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92" name="Google Shape;92;g2d3a4c777a5_0_100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93" name="Google Shape;93;g2d3a4c777a5_0_100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1850" y="1670858"/>
            <a:ext cx="10515600" cy="28916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19"/>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g2d3a4c777a5_0_101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6" name="Google Shape;96;g2d3a4c777a5_0_101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
        <p:cNvGrpSpPr/>
        <p:nvPr/>
      </p:nvGrpSpPr>
      <p:grpSpPr>
        <a:xfrm>
          <a:off x="0" y="0"/>
          <a:ext cx="0" cy="0"/>
          <a:chOff x="0" y="0"/>
          <a:chExt cx="0" cy="0"/>
        </a:xfrm>
      </p:grpSpPr>
      <p:sp>
        <p:nvSpPr>
          <p:cNvPr id="98" name="Google Shape;98;g2d3a4c777a5_0_101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99" name="Google Shape;99;g2d3a4c777a5_0_101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00" name="Google Shape;100;g2d3a4c777a5_0_101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
        <p:cNvGrpSpPr/>
        <p:nvPr/>
      </p:nvGrpSpPr>
      <p:grpSpPr>
        <a:xfrm>
          <a:off x="0" y="0"/>
          <a:ext cx="0" cy="0"/>
          <a:chOff x="0" y="0"/>
          <a:chExt cx="0" cy="0"/>
        </a:xfrm>
      </p:grpSpPr>
      <p:sp>
        <p:nvSpPr>
          <p:cNvPr id="102" name="Google Shape;102;g2d3a4c777a5_0_1021"/>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03" name="Google Shape;103;g2d3a4c777a5_0_102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
        <p:cNvGrpSpPr/>
        <p:nvPr/>
      </p:nvGrpSpPr>
      <p:grpSpPr>
        <a:xfrm>
          <a:off x="0" y="0"/>
          <a:ext cx="0" cy="0"/>
          <a:chOff x="0" y="0"/>
          <a:chExt cx="0" cy="0"/>
        </a:xfrm>
      </p:grpSpPr>
      <p:sp>
        <p:nvSpPr>
          <p:cNvPr id="105" name="Google Shape;105;g2d3a4c777a5_0_102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2d3a4c777a5_0_102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07" name="Google Shape;107;g2d3a4c777a5_0_102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8" name="Google Shape;108;g2d3a4c777a5_0_1024"/>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09" name="Google Shape;109;g2d3a4c777a5_0_102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
        <p:cNvGrpSpPr/>
        <p:nvPr/>
      </p:nvGrpSpPr>
      <p:grpSpPr>
        <a:xfrm>
          <a:off x="0" y="0"/>
          <a:ext cx="0" cy="0"/>
          <a:chOff x="0" y="0"/>
          <a:chExt cx="0" cy="0"/>
        </a:xfrm>
      </p:grpSpPr>
      <p:sp>
        <p:nvSpPr>
          <p:cNvPr id="111" name="Google Shape;111;g2d3a4c777a5_0_103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12" name="Google Shape;112;g2d3a4c777a5_0_103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sp>
        <p:nvSpPr>
          <p:cNvPr id="114" name="Google Shape;114;g2d3a4c777a5_0_1033"/>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15" name="Google Shape;115;g2d3a4c777a5_0_1033"/>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16" name="Google Shape;116;g2d3a4c777a5_0_103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g2d3a4c777a5_0_10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ajd tytułowy">
  <p:cSld name="TITLE_1">
    <p:spTree>
      <p:nvGrpSpPr>
        <p:cNvPr id="1" name="Shape 119"/>
        <p:cNvGrpSpPr/>
        <p:nvPr/>
      </p:nvGrpSpPr>
      <p:grpSpPr>
        <a:xfrm>
          <a:off x="0" y="0"/>
          <a:ext cx="0" cy="0"/>
          <a:chOff x="0" y="0"/>
          <a:chExt cx="0" cy="0"/>
        </a:xfrm>
      </p:grpSpPr>
      <p:sp>
        <p:nvSpPr>
          <p:cNvPr id="120" name="Google Shape;120;g2d3a4c777a5_0_103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1" name="Google Shape;121;g2d3a4c777a5_0_1039"/>
          <p:cNvSpPr txBox="1">
            <a:spLocks noGrp="1"/>
          </p:cNvSpPr>
          <p:nvPr>
            <p:ph type="sldNum" idx="12"/>
          </p:nvPr>
        </p:nvSpPr>
        <p:spPr>
          <a:xfrm>
            <a:off x="9296400" y="633047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
        <p:nvSpPr>
          <p:cNvPr id="122" name="Google Shape;122;g2d3a4c777a5_0_1039"/>
          <p:cNvSpPr txBox="1">
            <a:spLocks noGrp="1"/>
          </p:cNvSpPr>
          <p:nvPr>
            <p:ph type="title"/>
          </p:nvPr>
        </p:nvSpPr>
        <p:spPr>
          <a:xfrm>
            <a:off x="831850" y="836224"/>
            <a:ext cx="10515600" cy="1180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838200" y="1825625"/>
            <a:ext cx="10515600" cy="399763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0"/>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8200" y="556953"/>
            <a:ext cx="10515600" cy="113373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1"/>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28"/>
        <p:cNvGrpSpPr/>
        <p:nvPr/>
      </p:nvGrpSpPr>
      <p:grpSpPr>
        <a:xfrm>
          <a:off x="0" y="0"/>
          <a:ext cx="0" cy="0"/>
          <a:chOff x="0" y="0"/>
          <a:chExt cx="0" cy="0"/>
        </a:xfrm>
      </p:grpSpPr>
      <p:sp>
        <p:nvSpPr>
          <p:cNvPr id="29" name="Google Shape;29;p22"/>
          <p:cNvSpPr txBox="1">
            <a:spLocks noGrp="1"/>
          </p:cNvSpPr>
          <p:nvPr>
            <p:ph type="title"/>
          </p:nvPr>
        </p:nvSpPr>
        <p:spPr>
          <a:xfrm>
            <a:off x="839788" y="556953"/>
            <a:ext cx="10515600" cy="113373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2"/>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35"/>
        <p:cNvGrpSpPr/>
        <p:nvPr/>
      </p:nvGrpSpPr>
      <p:grpSpPr>
        <a:xfrm>
          <a:off x="0" y="0"/>
          <a:ext cx="0" cy="0"/>
          <a:chOff x="0" y="0"/>
          <a:chExt cx="0" cy="0"/>
        </a:xfrm>
      </p:grpSpPr>
      <p:sp>
        <p:nvSpPr>
          <p:cNvPr id="36" name="Google Shape;36;p23"/>
          <p:cNvSpPr txBox="1">
            <a:spLocks noGrp="1"/>
          </p:cNvSpPr>
          <p:nvPr>
            <p:ph type="title"/>
          </p:nvPr>
        </p:nvSpPr>
        <p:spPr>
          <a:xfrm>
            <a:off x="838200" y="53137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38"/>
        <p:cNvGrpSpPr/>
        <p:nvPr/>
      </p:nvGrpSpPr>
      <p:grpSpPr>
        <a:xfrm>
          <a:off x="0" y="0"/>
          <a:ext cx="0" cy="0"/>
          <a:chOff x="0" y="0"/>
          <a:chExt cx="0" cy="0"/>
        </a:xfrm>
      </p:grpSpPr>
      <p:sp>
        <p:nvSpPr>
          <p:cNvPr id="39" name="Google Shape;39;p24"/>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25"/>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839788" y="540326"/>
            <a:ext cx="3932237" cy="151707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6"/>
          <p:cNvSpPr>
            <a:spLocks noGrp="1"/>
          </p:cNvSpPr>
          <p:nvPr>
            <p:ph type="pic" idx="2"/>
          </p:nvPr>
        </p:nvSpPr>
        <p:spPr>
          <a:xfrm>
            <a:off x="5183188" y="987425"/>
            <a:ext cx="6172200" cy="4873625"/>
          </a:xfrm>
          <a:prstGeom prst="rect">
            <a:avLst/>
          </a:prstGeom>
          <a:noFill/>
          <a:ln>
            <a:noFill/>
          </a:ln>
        </p:spPr>
      </p:sp>
      <p:sp>
        <p:nvSpPr>
          <p:cNvPr id="48" name="Google Shape;4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26"/>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831850" y="836224"/>
            <a:ext cx="10515600" cy="118040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838200" y="2123398"/>
            <a:ext cx="10515600" cy="379277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7"/>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pic>
        <p:nvPicPr>
          <p:cNvPr id="9" name="Google Shape;9;p17"/>
          <p:cNvPicPr preferRelativeResize="0"/>
          <p:nvPr/>
        </p:nvPicPr>
        <p:blipFill rotWithShape="1">
          <a:blip r:embed="rId15">
            <a:alphaModFix/>
          </a:blip>
          <a:srcRect/>
          <a:stretch/>
        </p:blipFill>
        <p:spPr>
          <a:xfrm>
            <a:off x="-6350" y="6064250"/>
            <a:ext cx="12192000" cy="793750"/>
          </a:xfrm>
          <a:prstGeom prst="rect">
            <a:avLst/>
          </a:prstGeom>
          <a:noFill/>
          <a:ln>
            <a:noFill/>
          </a:ln>
        </p:spPr>
      </p:pic>
      <p:pic>
        <p:nvPicPr>
          <p:cNvPr id="10" name="Google Shape;10;p17"/>
          <p:cNvPicPr preferRelativeResize="0"/>
          <p:nvPr/>
        </p:nvPicPr>
        <p:blipFill rotWithShape="1">
          <a:blip r:embed="rId16">
            <a:alphaModFix/>
          </a:blip>
          <a:srcRect/>
          <a:stretch/>
        </p:blipFill>
        <p:spPr>
          <a:xfrm>
            <a:off x="-6350" y="-64293"/>
            <a:ext cx="12192000" cy="7937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6"/>
        <p:cNvGrpSpPr/>
        <p:nvPr/>
      </p:nvGrpSpPr>
      <p:grpSpPr>
        <a:xfrm>
          <a:off x="0" y="0"/>
          <a:ext cx="0" cy="0"/>
          <a:chOff x="0" y="0"/>
          <a:chExt cx="0" cy="0"/>
        </a:xfrm>
      </p:grpSpPr>
      <p:sp>
        <p:nvSpPr>
          <p:cNvPr id="67" name="Google Shape;67;g2d3a4c777a5_0_98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68" name="Google Shape;68;g2d3a4c777a5_0_98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69" name="Google Shape;69;g2d3a4c777a5_0_98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krameterhof.at/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www.permies.com/t/440/17/Paul-Wheaton-hugelkultur-article-thread"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hyperlink" Target="https://seppholzer.at/en/" TargetMode="Externa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s://forthriverstrust.org/nether-cambushinnie-bank-protectio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hyperlink" Target="https://forthriverstrust.org/nether-cambushinnie-bank-protect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hyperlink" Target="https://forthriverstrust.org/nether-cambushinnie-bank-protec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hyperlink" Target="https://forthriverstrust.org/nether-cambushinnie-bank-protect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worldpermacultureassociation.com/make-compost-tea-easy/"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seppholzer.at/e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krameterhof.at/e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krameterhof.at/e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krameterhof.at/e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seppholzer.at/e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seppholzer.at/e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krameterhof.at/e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seppholzer.at/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seppholzer.at/e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4.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seppholzer.at/e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5.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seppholzer.at/e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seppholzer.at/e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seppholzer.at/e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seppholzer.at/e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9.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hyperlink" Target="https://krameterhof.at/e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8.jpg"/><Relationship Id="rId7"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hyperlink" Target="https://www.freeimages.com/" TargetMode="External"/><Relationship Id="rId5" Type="http://schemas.openxmlformats.org/officeDocument/2006/relationships/hyperlink" Target="https://www.freeimages.com/photographer/vikush-44022" TargetMode="Externa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51.jp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sare.org/wp-content/uploads/Farming-with-Soil-Life.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www.apricotcentre.co.uk/" TargetMode="External"/><Relationship Id="rId5" Type="http://schemas.openxmlformats.org/officeDocument/2006/relationships/hyperlink" Target="https://www.sciencedirect.com/science/article/pii/S0031405623020437" TargetMode="External"/><Relationship Id="rId4" Type="http://schemas.openxmlformats.org/officeDocument/2006/relationships/hyperlink" Target="https://www.sciencedirect.com/science/article/pii/S0016706124000788"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g2ea2bdea1ec_0_0"/>
          <p:cNvSpPr txBox="1"/>
          <p:nvPr/>
        </p:nvSpPr>
        <p:spPr>
          <a:xfrm>
            <a:off x="7890024" y="3962399"/>
            <a:ext cx="3650700" cy="1533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l-GR" sz="2300" b="0" i="0" u="none" strike="noStrike" cap="none" dirty="0">
                <a:solidFill>
                  <a:schemeClr val="dk1"/>
                </a:solidFill>
                <a:latin typeface="Calibri"/>
                <a:ea typeface="Calibri"/>
                <a:cs typeface="Calibri"/>
                <a:sym typeface="Calibri"/>
              </a:rPr>
              <a:t>Συγγραφείς</a:t>
            </a:r>
            <a:r>
              <a:rPr lang="pl-PL" sz="2300" b="0" i="0" u="none" strike="noStrike" cap="none" dirty="0">
                <a:solidFill>
                  <a:schemeClr val="dk1"/>
                </a:solidFill>
                <a:latin typeface="Calibri"/>
                <a:ea typeface="Calibri"/>
                <a:cs typeface="Calibri"/>
                <a:sym typeface="Calibri"/>
              </a:rPr>
              <a:t>:</a:t>
            </a:r>
            <a:endParaRPr sz="23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r>
              <a:rPr lang="pl-PL" sz="2300" dirty="0">
                <a:solidFill>
                  <a:schemeClr val="dk1"/>
                </a:solidFill>
                <a:latin typeface="Calibri"/>
                <a:ea typeface="Calibri"/>
                <a:cs typeface="Calibri"/>
                <a:sym typeface="Calibri"/>
              </a:rPr>
              <a:t>Hildur Dagbjört Arnardóttir</a:t>
            </a:r>
            <a:endParaRPr sz="23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r>
              <a:rPr lang="el-GR" sz="2300" b="0" i="0" u="none" strike="noStrike" cap="none" dirty="0">
                <a:solidFill>
                  <a:schemeClr val="dk1"/>
                </a:solidFill>
                <a:latin typeface="Calibri"/>
                <a:ea typeface="Calibri"/>
                <a:cs typeface="Calibri"/>
                <a:sym typeface="Calibri"/>
              </a:rPr>
              <a:t>Υπεύθυνος οργανισμός</a:t>
            </a:r>
            <a:r>
              <a:rPr lang="pl-PL" sz="2300" b="0" i="0" u="none" strike="noStrike" cap="none" dirty="0">
                <a:solidFill>
                  <a:schemeClr val="dk1"/>
                </a:solidFill>
                <a:latin typeface="Calibri"/>
                <a:ea typeface="Calibri"/>
                <a:cs typeface="Calibri"/>
                <a:sym typeface="Calibri"/>
              </a:rPr>
              <a:t>:</a:t>
            </a:r>
            <a:endParaRPr sz="23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r>
              <a:rPr lang="pl-PL" sz="2300" dirty="0">
                <a:solidFill>
                  <a:schemeClr val="dk1"/>
                </a:solidFill>
                <a:latin typeface="Calibri"/>
                <a:ea typeface="Calibri"/>
                <a:cs typeface="Calibri"/>
                <a:sym typeface="Calibri"/>
              </a:rPr>
              <a:t>Einurð &amp; Gróandi</a:t>
            </a:r>
            <a:endParaRPr sz="23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300" b="0" i="0" u="none" strike="noStrike" cap="none" dirty="0">
              <a:solidFill>
                <a:schemeClr val="dk1"/>
              </a:solidFill>
              <a:latin typeface="Calibri"/>
              <a:ea typeface="Calibri"/>
              <a:cs typeface="Calibri"/>
              <a:sym typeface="Calibri"/>
            </a:endParaRPr>
          </a:p>
        </p:txBody>
      </p:sp>
      <p:sp>
        <p:nvSpPr>
          <p:cNvPr id="128" name="Google Shape;128;g2ea2bdea1ec_0_0"/>
          <p:cNvSpPr txBox="1">
            <a:spLocks noGrp="1"/>
          </p:cNvSpPr>
          <p:nvPr>
            <p:ph type="ctrTitle" idx="4294967295"/>
          </p:nvPr>
        </p:nvSpPr>
        <p:spPr>
          <a:xfrm>
            <a:off x="1610305" y="1041400"/>
            <a:ext cx="9144000" cy="23877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Calibri"/>
              <a:buNone/>
            </a:pPr>
            <a:r>
              <a:rPr lang="el-GR" sz="4400" b="1" i="0" u="none" strike="noStrike" cap="small" dirty="0" err="1">
                <a:solidFill>
                  <a:schemeClr val="dk1"/>
                </a:solidFill>
                <a:latin typeface="Calibri"/>
                <a:ea typeface="Calibri"/>
                <a:cs typeface="Calibri"/>
                <a:sym typeface="Calibri"/>
              </a:rPr>
              <a:t>ενοτητα</a:t>
            </a:r>
            <a:r>
              <a:rPr lang="pl-PL" sz="4400" b="1" i="0" u="none" strike="noStrike" cap="small" dirty="0">
                <a:solidFill>
                  <a:schemeClr val="dk1"/>
                </a:solidFill>
                <a:latin typeface="Calibri"/>
                <a:ea typeface="Calibri"/>
                <a:cs typeface="Calibri"/>
                <a:sym typeface="Calibri"/>
              </a:rPr>
              <a:t> </a:t>
            </a:r>
            <a:r>
              <a:rPr lang="pl-PL" sz="4400" b="1" cap="small" dirty="0">
                <a:latin typeface="Calibri"/>
                <a:ea typeface="Calibri"/>
                <a:cs typeface="Calibri"/>
                <a:sym typeface="Calibri"/>
              </a:rPr>
              <a:t>3</a:t>
            </a:r>
            <a:r>
              <a:rPr lang="pl-PL" sz="4400" b="1" i="0" u="none" strike="noStrike" cap="small" dirty="0">
                <a:solidFill>
                  <a:schemeClr val="dk1"/>
                </a:solidFill>
                <a:latin typeface="Calibri"/>
                <a:ea typeface="Calibri"/>
                <a:cs typeface="Calibri"/>
                <a:sym typeface="Calibri"/>
              </a:rPr>
              <a:t>. </a:t>
            </a:r>
            <a:r>
              <a:rPr lang="el-GR" sz="4400" b="1" cap="small" dirty="0" err="1">
                <a:latin typeface="Calibri"/>
                <a:ea typeface="Calibri"/>
                <a:cs typeface="Calibri"/>
                <a:sym typeface="Calibri"/>
              </a:rPr>
              <a:t>διαχειριση</a:t>
            </a:r>
            <a:r>
              <a:rPr lang="el-GR" sz="4400" b="1" cap="small" dirty="0">
                <a:latin typeface="Calibri"/>
                <a:ea typeface="Calibri"/>
                <a:cs typeface="Calibri"/>
                <a:sym typeface="Calibri"/>
              </a:rPr>
              <a:t> </a:t>
            </a:r>
            <a:r>
              <a:rPr lang="el-GR" sz="4400" b="1" cap="small" dirty="0" err="1">
                <a:latin typeface="Calibri"/>
                <a:ea typeface="Calibri"/>
                <a:cs typeface="Calibri"/>
                <a:sym typeface="Calibri"/>
              </a:rPr>
              <a:t>εδαφουσ</a:t>
            </a:r>
            <a:endParaRPr sz="4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2d3a4c777a5_0_357"/>
          <p:cNvPicPr preferRelativeResize="0"/>
          <p:nvPr/>
        </p:nvPicPr>
        <p:blipFill rotWithShape="1">
          <a:blip r:embed="rId3">
            <a:alphaModFix/>
          </a:blip>
          <a:srcRect l="39" r="39"/>
          <a:stretch/>
        </p:blipFill>
        <p:spPr>
          <a:xfrm>
            <a:off x="-751201" y="-1318674"/>
            <a:ext cx="13277800" cy="7844775"/>
          </a:xfrm>
          <a:prstGeom prst="rect">
            <a:avLst/>
          </a:prstGeom>
          <a:noFill/>
          <a:ln>
            <a:noFill/>
          </a:ln>
        </p:spPr>
      </p:pic>
      <p:sp>
        <p:nvSpPr>
          <p:cNvPr id="191" name="Google Shape;191;g2d3a4c777a5_0_357"/>
          <p:cNvSpPr txBox="1"/>
          <p:nvPr/>
        </p:nvSpPr>
        <p:spPr>
          <a:xfrm>
            <a:off x="1209937" y="4173057"/>
            <a:ext cx="7620000" cy="255450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l-GR" sz="2500" b="1" i="0" u="sng"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Λειτουργίες:</a:t>
            </a:r>
          </a:p>
          <a:p>
            <a:pPr marL="0" marR="0" lvl="0" indent="0" algn="l" rtl="0">
              <a:lnSpc>
                <a:spcPct val="100000"/>
              </a:lnSpc>
              <a:spcBef>
                <a:spcPts val="0"/>
              </a:spcBef>
              <a:spcAft>
                <a:spcPts val="0"/>
              </a:spcAft>
              <a:buClr>
                <a:srgbClr val="000000"/>
              </a:buClr>
              <a:buSzPts val="21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-Τρόφιμα για τη ζωή στο έδαφος, απελευθερώνονται αργά όταν διασπώνται</a:t>
            </a:r>
          </a:p>
          <a:p>
            <a:pPr marL="0" marR="0" lvl="0" indent="0" algn="l" rtl="0">
              <a:lnSpc>
                <a:spcPct val="100000"/>
              </a:lnSpc>
              <a:spcBef>
                <a:spcPts val="0"/>
              </a:spcBef>
              <a:spcAft>
                <a:spcPts val="0"/>
              </a:spcAft>
              <a:buClr>
                <a:srgbClr val="000000"/>
              </a:buClr>
              <a:buSzPts val="21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-Δημιουργεί τη δομή του εδάφους με τη συγκόλληση των ορυκτών σωματιδίων σε συσσωματώματα.</a:t>
            </a:r>
          </a:p>
          <a:p>
            <a:pPr marL="0" marR="0" lvl="0" indent="0" algn="l" rtl="0">
              <a:lnSpc>
                <a:spcPct val="100000"/>
              </a:lnSpc>
              <a:spcBef>
                <a:spcPts val="0"/>
              </a:spcBef>
              <a:spcAft>
                <a:spcPts val="0"/>
              </a:spcAft>
              <a:buClr>
                <a:srgbClr val="000000"/>
              </a:buClr>
              <a:buSzPts val="21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-συγκρατεί την υγρασία</a:t>
            </a:r>
          </a:p>
        </p:txBody>
      </p:sp>
      <p:pic>
        <p:nvPicPr>
          <p:cNvPr id="192" name="Google Shape;192;g2d3a4c777a5_0_357"/>
          <p:cNvPicPr preferRelativeResize="0"/>
          <p:nvPr/>
        </p:nvPicPr>
        <p:blipFill rotWithShape="1">
          <a:blip r:embed="rId4">
            <a:alphaModFix/>
          </a:blip>
          <a:srcRect l="65711" r="3621"/>
          <a:stretch/>
        </p:blipFill>
        <p:spPr>
          <a:xfrm>
            <a:off x="11446050" y="70725"/>
            <a:ext cx="655050" cy="746025"/>
          </a:xfrm>
          <a:prstGeom prst="rect">
            <a:avLst/>
          </a:prstGeom>
          <a:noFill/>
          <a:ln>
            <a:noFill/>
          </a:ln>
        </p:spPr>
      </p:pic>
      <p:sp>
        <p:nvSpPr>
          <p:cNvPr id="193" name="Google Shape;193;g2d3a4c777a5_0_357"/>
          <p:cNvSpPr txBox="1"/>
          <p:nvPr/>
        </p:nvSpPr>
        <p:spPr>
          <a:xfrm>
            <a:off x="670900" y="3477850"/>
            <a:ext cx="10426800" cy="8157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700"/>
              <a:buFont typeface="Arial"/>
              <a:buNone/>
            </a:pPr>
            <a:r>
              <a:rPr lang="el-GR" sz="37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Οργανικό υλικό</a:t>
            </a:r>
          </a:p>
        </p:txBody>
      </p:sp>
      <p:pic>
        <p:nvPicPr>
          <p:cNvPr id="194" name="Google Shape;194;g2d3a4c777a5_0_357"/>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g2d3a4c777a5_0_365"/>
          <p:cNvPicPr preferRelativeResize="0"/>
          <p:nvPr/>
        </p:nvPicPr>
        <p:blipFill rotWithShape="1">
          <a:blip r:embed="rId3">
            <a:alphaModFix/>
          </a:blip>
          <a:srcRect l="39" r="39"/>
          <a:stretch/>
        </p:blipFill>
        <p:spPr>
          <a:xfrm>
            <a:off x="-751201" y="-1318674"/>
            <a:ext cx="13277800" cy="7844775"/>
          </a:xfrm>
          <a:prstGeom prst="rect">
            <a:avLst/>
          </a:prstGeom>
          <a:noFill/>
          <a:ln>
            <a:noFill/>
          </a:ln>
        </p:spPr>
      </p:pic>
      <p:sp>
        <p:nvSpPr>
          <p:cNvPr id="200" name="Google Shape;200;g2d3a4c777a5_0_365"/>
          <p:cNvSpPr txBox="1"/>
          <p:nvPr/>
        </p:nvSpPr>
        <p:spPr>
          <a:xfrm>
            <a:off x="1246150" y="4209517"/>
            <a:ext cx="7620000" cy="240061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l-GR" sz="2000" b="1" i="0" u="sng"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Λειτουργίες:</a:t>
            </a:r>
          </a:p>
          <a:p>
            <a:pPr marL="0" marR="0" lvl="0" indent="0" algn="l" rtl="0">
              <a:lnSpc>
                <a:spcPct val="100000"/>
              </a:lnSpc>
              <a:spcBef>
                <a:spcPts val="0"/>
              </a:spcBef>
              <a:spcAft>
                <a:spcPts val="0"/>
              </a:spcAft>
              <a:buClr>
                <a:srgbClr val="000000"/>
              </a:buClr>
              <a:buSzPts val="21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-Μεταφέρουν αέρα και νερό σε όλα τα μέρη του εδάφους, επιτρέποντας στις ρίζες και τα έμβια όντα να αναπνέουν και να πίνουν.</a:t>
            </a:r>
          </a:p>
          <a:p>
            <a:pPr marL="0" marR="0" lvl="0" indent="0" algn="l" rtl="0">
              <a:lnSpc>
                <a:spcPct val="100000"/>
              </a:lnSpc>
              <a:spcBef>
                <a:spcPts val="0"/>
              </a:spcBef>
              <a:spcAft>
                <a:spcPts val="0"/>
              </a:spcAft>
              <a:buClr>
                <a:srgbClr val="000000"/>
              </a:buClr>
              <a:buSzPts val="21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-Τα θρεπτικά συστατικά λύνονται στο νερό και γίνονται διαθέσιμα στα φυτά</a:t>
            </a:r>
          </a:p>
          <a:p>
            <a:pPr marL="0" marR="0" lvl="0" indent="0" algn="l" rtl="0">
              <a:lnSpc>
                <a:spcPct val="100000"/>
              </a:lnSpc>
              <a:spcBef>
                <a:spcPts val="0"/>
              </a:spcBef>
              <a:spcAft>
                <a:spcPts val="0"/>
              </a:spcAft>
              <a:buClr>
                <a:srgbClr val="000000"/>
              </a:buClr>
              <a:buSzPts val="21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-Απορροφούν την περίσσεια νερού</a:t>
            </a:r>
          </a:p>
        </p:txBody>
      </p:sp>
      <p:pic>
        <p:nvPicPr>
          <p:cNvPr id="201" name="Google Shape;201;g2d3a4c777a5_0_365"/>
          <p:cNvPicPr preferRelativeResize="0"/>
          <p:nvPr/>
        </p:nvPicPr>
        <p:blipFill rotWithShape="1">
          <a:blip r:embed="rId4">
            <a:alphaModFix/>
          </a:blip>
          <a:srcRect l="65711" r="3621"/>
          <a:stretch/>
        </p:blipFill>
        <p:spPr>
          <a:xfrm>
            <a:off x="11446050" y="70725"/>
            <a:ext cx="655050" cy="746025"/>
          </a:xfrm>
          <a:prstGeom prst="rect">
            <a:avLst/>
          </a:prstGeom>
          <a:noFill/>
          <a:ln>
            <a:noFill/>
          </a:ln>
        </p:spPr>
      </p:pic>
      <p:sp>
        <p:nvSpPr>
          <p:cNvPr id="202" name="Google Shape;202;g2d3a4c777a5_0_365"/>
          <p:cNvSpPr txBox="1"/>
          <p:nvPr/>
        </p:nvSpPr>
        <p:spPr>
          <a:xfrm>
            <a:off x="670900" y="3477850"/>
            <a:ext cx="10426800" cy="8157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700"/>
              <a:buFont typeface="Arial"/>
              <a:buNone/>
            </a:pPr>
            <a:r>
              <a:rPr lang="el-GR" sz="37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Σήραγγες αέρα και νερού</a:t>
            </a:r>
          </a:p>
        </p:txBody>
      </p:sp>
      <p:pic>
        <p:nvPicPr>
          <p:cNvPr id="203" name="Google Shape;203;g2d3a4c777a5_0_365"/>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2d3a4c777a5_0_373"/>
          <p:cNvPicPr preferRelativeResize="0"/>
          <p:nvPr/>
        </p:nvPicPr>
        <p:blipFill rotWithShape="1">
          <a:blip r:embed="rId3">
            <a:alphaModFix/>
          </a:blip>
          <a:srcRect l="39" r="39"/>
          <a:stretch/>
        </p:blipFill>
        <p:spPr>
          <a:xfrm>
            <a:off x="-751201" y="-1318674"/>
            <a:ext cx="13277800" cy="7844775"/>
          </a:xfrm>
          <a:prstGeom prst="rect">
            <a:avLst/>
          </a:prstGeom>
          <a:noFill/>
          <a:ln>
            <a:noFill/>
          </a:ln>
        </p:spPr>
      </p:pic>
      <p:pic>
        <p:nvPicPr>
          <p:cNvPr id="209" name="Google Shape;209;g2d3a4c777a5_0_373"/>
          <p:cNvPicPr preferRelativeResize="0"/>
          <p:nvPr/>
        </p:nvPicPr>
        <p:blipFill rotWithShape="1">
          <a:blip r:embed="rId4">
            <a:alphaModFix/>
          </a:blip>
          <a:srcRect t="13601" b="35013"/>
          <a:stretch/>
        </p:blipFill>
        <p:spPr>
          <a:xfrm>
            <a:off x="-181068" y="2603713"/>
            <a:ext cx="5477346" cy="4178409"/>
          </a:xfrm>
          <a:prstGeom prst="rect">
            <a:avLst/>
          </a:prstGeom>
          <a:noFill/>
          <a:ln>
            <a:noFill/>
          </a:ln>
        </p:spPr>
      </p:pic>
      <p:sp>
        <p:nvSpPr>
          <p:cNvPr id="210" name="Google Shape;210;g2d3a4c777a5_0_373"/>
          <p:cNvSpPr txBox="1"/>
          <p:nvPr/>
        </p:nvSpPr>
        <p:spPr>
          <a:xfrm>
            <a:off x="4421525" y="4080500"/>
            <a:ext cx="7620000" cy="209284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l-GR" sz="2000" b="1" i="0" u="sng"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Λειτουργίες:</a:t>
            </a:r>
          </a:p>
          <a:p>
            <a:pPr marL="0" marR="0" lvl="0" indent="0" algn="l" rtl="0">
              <a:lnSpc>
                <a:spcPct val="100000"/>
              </a:lnSpc>
              <a:spcBef>
                <a:spcPts val="0"/>
              </a:spcBef>
              <a:spcAft>
                <a:spcPts val="0"/>
              </a:spcAft>
              <a:buClr>
                <a:srgbClr val="000000"/>
              </a:buClr>
              <a:buSzPts val="25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-Αποτρέπουν τη διάβρωση του εδάφους</a:t>
            </a:r>
          </a:p>
          <a:p>
            <a:pPr marL="0" marR="0" lvl="0" indent="0" algn="l" rtl="0">
              <a:lnSpc>
                <a:spcPct val="100000"/>
              </a:lnSpc>
              <a:spcBef>
                <a:spcPts val="0"/>
              </a:spcBef>
              <a:spcAft>
                <a:spcPts val="0"/>
              </a:spcAft>
              <a:buClr>
                <a:srgbClr val="000000"/>
              </a:buClr>
              <a:buSzPts val="25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a:t>
            </a:r>
            <a:r>
              <a:rPr lang="el-GR" sz="2000" b="0" i="0" u="none" strike="noStrike" cap="none" dirty="0" err="1">
                <a:solidFill>
                  <a:schemeClr val="dk1"/>
                </a:solidFill>
                <a:latin typeface="Calibri" panose="020F0502020204030204" pitchFamily="34" charset="0"/>
                <a:ea typeface="Barlow Condensed"/>
                <a:cs typeface="Calibri" panose="020F0502020204030204" pitchFamily="34" charset="0"/>
                <a:sym typeface="Barlow Condensed"/>
              </a:rPr>
              <a:t>Ηλιοπροστασία</a:t>
            </a: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 για τους μικροοργανισμούς (θα πεθάνουν στον ήλιο)</a:t>
            </a:r>
          </a:p>
          <a:p>
            <a:pPr marL="0" marR="0" lvl="0" indent="0" algn="l" rtl="0">
              <a:lnSpc>
                <a:spcPct val="100000"/>
              </a:lnSpc>
              <a:spcBef>
                <a:spcPts val="0"/>
              </a:spcBef>
              <a:spcAft>
                <a:spcPts val="0"/>
              </a:spcAft>
              <a:buClr>
                <a:srgbClr val="000000"/>
              </a:buClr>
              <a:buSzPts val="25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-Διατηρούν την υγρασία στο έδαφος.</a:t>
            </a:r>
          </a:p>
          <a:p>
            <a:pPr marL="0" marR="0" lvl="0" indent="0" algn="l" rtl="0">
              <a:lnSpc>
                <a:spcPct val="100000"/>
              </a:lnSpc>
              <a:spcBef>
                <a:spcPts val="0"/>
              </a:spcBef>
              <a:spcAft>
                <a:spcPts val="0"/>
              </a:spcAft>
              <a:buClr>
                <a:srgbClr val="000000"/>
              </a:buClr>
              <a:buSzPts val="25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-Διαλύει (με τη βοήθεια της εδαφικής ζωής) και προσθέτει γονιμότητα στο έδαφος</a:t>
            </a:r>
          </a:p>
        </p:txBody>
      </p:sp>
      <p:sp>
        <p:nvSpPr>
          <p:cNvPr id="211" name="Google Shape;211;g2d3a4c777a5_0_373"/>
          <p:cNvSpPr txBox="1"/>
          <p:nvPr/>
        </p:nvSpPr>
        <p:spPr>
          <a:xfrm>
            <a:off x="1252633" y="3821833"/>
            <a:ext cx="2204100" cy="46162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l-GR" b="1" i="0" u="none" strike="noStrike" cap="none" dirty="0">
                <a:solidFill>
                  <a:schemeClr val="dk1"/>
                </a:solidFill>
                <a:latin typeface="Calibri" panose="020F0502020204030204" pitchFamily="34" charset="0"/>
                <a:ea typeface="Barlow Condensed SemiBold"/>
                <a:cs typeface="Calibri" panose="020F0502020204030204" pitchFamily="34" charset="0"/>
                <a:sym typeface="Barlow Condensed SemiBold"/>
              </a:rPr>
              <a:t> χωρίς στρώμα χούμου</a:t>
            </a:r>
          </a:p>
        </p:txBody>
      </p:sp>
      <p:sp>
        <p:nvSpPr>
          <p:cNvPr id="212" name="Google Shape;212;g2d3a4c777a5_0_373"/>
          <p:cNvSpPr txBox="1"/>
          <p:nvPr/>
        </p:nvSpPr>
        <p:spPr>
          <a:xfrm>
            <a:off x="865027" y="4303638"/>
            <a:ext cx="3167100" cy="1646564"/>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el-GR" sz="1300" b="1" i="0" u="none" strike="noStrike" cap="none" dirty="0">
                <a:solidFill>
                  <a:srgbClr val="FF0000"/>
                </a:solidFill>
                <a:latin typeface="Calibri" panose="020F0502020204030204" pitchFamily="34" charset="0"/>
                <a:ea typeface="Barlow Condensed"/>
                <a:cs typeface="Calibri" panose="020F0502020204030204" pitchFamily="34" charset="0"/>
                <a:sym typeface="Barlow Condensed"/>
              </a:rPr>
              <a:t>Κόκκινος συναγερμός! </a:t>
            </a:r>
            <a:r>
              <a:rPr lang="el-GR" sz="13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Το οικοσύστημα του εδάφους θα ενεργοποιήσει τους ταχύτερους ήρωες που σώζουν το έδαφος για να βλαστήσουν αμέσως και να καλύψουν το έδαφος γρήγορα και αποτελεσματικά. Κάποιοι τους αποκαλούν "ζιζάνια".</a:t>
            </a:r>
          </a:p>
        </p:txBody>
      </p:sp>
      <p:pic>
        <p:nvPicPr>
          <p:cNvPr id="213" name="Google Shape;213;g2d3a4c777a5_0_373"/>
          <p:cNvPicPr preferRelativeResize="0"/>
          <p:nvPr/>
        </p:nvPicPr>
        <p:blipFill rotWithShape="1">
          <a:blip r:embed="rId5">
            <a:alphaModFix/>
          </a:blip>
          <a:srcRect l="65711" r="3621"/>
          <a:stretch/>
        </p:blipFill>
        <p:spPr>
          <a:xfrm>
            <a:off x="11446050" y="70725"/>
            <a:ext cx="655050" cy="746025"/>
          </a:xfrm>
          <a:prstGeom prst="rect">
            <a:avLst/>
          </a:prstGeom>
          <a:noFill/>
          <a:ln>
            <a:noFill/>
          </a:ln>
        </p:spPr>
      </p:pic>
      <p:sp>
        <p:nvSpPr>
          <p:cNvPr id="214" name="Google Shape;214;g2d3a4c777a5_0_373"/>
          <p:cNvSpPr txBox="1"/>
          <p:nvPr/>
        </p:nvSpPr>
        <p:spPr>
          <a:xfrm>
            <a:off x="4421525" y="3477842"/>
            <a:ext cx="5962500" cy="677068"/>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l-GR" sz="28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Στρώμα χούμου</a:t>
            </a:r>
          </a:p>
        </p:txBody>
      </p:sp>
      <p:pic>
        <p:nvPicPr>
          <p:cNvPr id="215" name="Google Shape;215;g2d3a4c777a5_0_373"/>
          <p:cNvPicPr preferRelativeResize="0"/>
          <p:nvPr/>
        </p:nvPicPr>
        <p:blipFill>
          <a:blip r:embed="rId6">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g2d3a4c777a5_0_384"/>
          <p:cNvPicPr preferRelativeResize="0"/>
          <p:nvPr/>
        </p:nvPicPr>
        <p:blipFill rotWithShape="1">
          <a:blip r:embed="rId3">
            <a:alphaModFix/>
          </a:blip>
          <a:srcRect l="39" r="39"/>
          <a:stretch/>
        </p:blipFill>
        <p:spPr>
          <a:xfrm>
            <a:off x="-751201" y="-1318674"/>
            <a:ext cx="13277800" cy="7844775"/>
          </a:xfrm>
          <a:prstGeom prst="rect">
            <a:avLst/>
          </a:prstGeom>
          <a:noFill/>
          <a:ln>
            <a:noFill/>
          </a:ln>
        </p:spPr>
      </p:pic>
      <p:sp>
        <p:nvSpPr>
          <p:cNvPr id="221" name="Google Shape;221;g2d3a4c777a5_0_384"/>
          <p:cNvSpPr txBox="1"/>
          <p:nvPr/>
        </p:nvSpPr>
        <p:spPr>
          <a:xfrm>
            <a:off x="1946900" y="4029200"/>
            <a:ext cx="8437200" cy="270839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l-GR" sz="2500" b="1" i="0" u="sng"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Λειτουργίες</a:t>
            </a:r>
          </a:p>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-Αποτρέπουν τη διάβρωση του εδάφους</a:t>
            </a:r>
          </a:p>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-Δημιουργούν δομή του εδάφους με την κατασκευή σηράγγων</a:t>
            </a:r>
          </a:p>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-Προσθέτουν οργανική ύλη και θρεπτικά συστατικά στο έδαφος όταν πεθαίνουν / κλαδεύονται / </a:t>
            </a:r>
            <a:r>
              <a:rPr lang="el-GR" sz="2500" b="0" i="0" u="none" strike="noStrike" cap="none" dirty="0" err="1">
                <a:solidFill>
                  <a:schemeClr val="dk1"/>
                </a:solidFill>
                <a:latin typeface="Calibri" panose="020F0502020204030204" pitchFamily="34" charset="0"/>
                <a:ea typeface="Barlow Condensed"/>
                <a:cs typeface="Calibri" panose="020F0502020204030204" pitchFamily="34" charset="0"/>
                <a:sym typeface="Barlow Condensed"/>
              </a:rPr>
              <a:t>βόσκονται</a:t>
            </a: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a:t>
            </a: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Sue Ellen Francisco"/>
              <a:ea typeface="Sue Ellen Francisco"/>
              <a:cs typeface="Sue Ellen Francisco"/>
              <a:sym typeface="Sue Ellen Francisco"/>
            </a:endParaRPr>
          </a:p>
        </p:txBody>
      </p:sp>
      <p:pic>
        <p:nvPicPr>
          <p:cNvPr id="222" name="Google Shape;222;g2d3a4c777a5_0_384"/>
          <p:cNvPicPr preferRelativeResize="0"/>
          <p:nvPr/>
        </p:nvPicPr>
        <p:blipFill rotWithShape="1">
          <a:blip r:embed="rId4">
            <a:alphaModFix/>
          </a:blip>
          <a:srcRect l="65711" r="3621"/>
          <a:stretch/>
        </p:blipFill>
        <p:spPr>
          <a:xfrm>
            <a:off x="11446050" y="70725"/>
            <a:ext cx="655050" cy="746025"/>
          </a:xfrm>
          <a:prstGeom prst="rect">
            <a:avLst/>
          </a:prstGeom>
          <a:noFill/>
          <a:ln>
            <a:noFill/>
          </a:ln>
        </p:spPr>
      </p:pic>
      <p:sp>
        <p:nvSpPr>
          <p:cNvPr id="223" name="Google Shape;223;g2d3a4c777a5_0_384"/>
          <p:cNvSpPr txBox="1"/>
          <p:nvPr/>
        </p:nvSpPr>
        <p:spPr>
          <a:xfrm>
            <a:off x="4421525" y="3477842"/>
            <a:ext cx="5962500" cy="86173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l-GR" sz="4000" b="1" dirty="0">
                <a:latin typeface="Calibri" panose="020F0502020204030204" pitchFamily="34" charset="0"/>
                <a:ea typeface="Barlow Semi Condensed"/>
                <a:cs typeface="Calibri" panose="020F0502020204030204" pitchFamily="34" charset="0"/>
                <a:sym typeface="Barlow Semi Condensed"/>
              </a:rPr>
              <a:t>Ρίζες</a:t>
            </a:r>
            <a:endParaRPr sz="4000" b="1" i="0" u="none" strike="noStrike" cap="none" dirty="0">
              <a:solidFill>
                <a:srgbClr val="000000"/>
              </a:solidFill>
              <a:latin typeface="Calibri" panose="020F0502020204030204" pitchFamily="34" charset="0"/>
              <a:ea typeface="Barlow Semi Condensed"/>
              <a:cs typeface="Calibri" panose="020F0502020204030204" pitchFamily="34" charset="0"/>
              <a:sym typeface="Barlow Semi Condensed"/>
            </a:endParaRPr>
          </a:p>
        </p:txBody>
      </p:sp>
      <p:pic>
        <p:nvPicPr>
          <p:cNvPr id="224" name="Google Shape;224;g2d3a4c777a5_0_384"/>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g2d3a4c777a5_0_392"/>
          <p:cNvPicPr preferRelativeResize="0"/>
          <p:nvPr/>
        </p:nvPicPr>
        <p:blipFill rotWithShape="1">
          <a:blip r:embed="rId3">
            <a:alphaModFix/>
          </a:blip>
          <a:srcRect l="39" r="39"/>
          <a:stretch/>
        </p:blipFill>
        <p:spPr>
          <a:xfrm>
            <a:off x="-751201" y="-1318674"/>
            <a:ext cx="13277800" cy="7844775"/>
          </a:xfrm>
          <a:prstGeom prst="rect">
            <a:avLst/>
          </a:prstGeom>
          <a:noFill/>
          <a:ln>
            <a:noFill/>
          </a:ln>
        </p:spPr>
      </p:pic>
      <p:sp>
        <p:nvSpPr>
          <p:cNvPr id="230" name="Google Shape;230;g2d3a4c777a5_0_392"/>
          <p:cNvSpPr txBox="1"/>
          <p:nvPr/>
        </p:nvSpPr>
        <p:spPr>
          <a:xfrm>
            <a:off x="1946900" y="4048250"/>
            <a:ext cx="8956500" cy="240061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l-GR" sz="2000" b="1" i="0" u="sng"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Λειτουργίες</a:t>
            </a:r>
          </a:p>
          <a:p>
            <a:pPr marL="0" marR="0" lvl="0" indent="0" algn="l" rtl="0">
              <a:lnSpc>
                <a:spcPct val="100000"/>
              </a:lnSpc>
              <a:spcBef>
                <a:spcPts val="0"/>
              </a:spcBef>
              <a:spcAft>
                <a:spcPts val="0"/>
              </a:spcAft>
              <a:buClr>
                <a:srgbClr val="000000"/>
              </a:buClr>
              <a:buSzPts val="25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-καθιστούν τα θρεπτικά συστατικά διαθέσιμα στη ζωή και τις ρίζες του εδάφους στο ανώτερο στρώμα.</a:t>
            </a:r>
          </a:p>
          <a:p>
            <a:pPr marL="0" marR="0" lvl="0" indent="0" algn="l" rtl="0">
              <a:lnSpc>
                <a:spcPct val="100000"/>
              </a:lnSpc>
              <a:spcBef>
                <a:spcPts val="0"/>
              </a:spcBef>
              <a:spcAft>
                <a:spcPts val="0"/>
              </a:spcAft>
              <a:buClr>
                <a:srgbClr val="000000"/>
              </a:buClr>
              <a:buSzPts val="25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-Αύξηση της υγρασίας</a:t>
            </a:r>
          </a:p>
          <a:p>
            <a:pPr marL="0" marR="0" lvl="0" indent="0" algn="l" rtl="0">
              <a:lnSpc>
                <a:spcPct val="100000"/>
              </a:lnSpc>
              <a:spcBef>
                <a:spcPts val="0"/>
              </a:spcBef>
              <a:spcAft>
                <a:spcPts val="0"/>
              </a:spcAft>
              <a:buClr>
                <a:srgbClr val="000000"/>
              </a:buClr>
              <a:buSzPts val="25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-Αύξηση της αποθήκευσης άνθρακα &amp; της περιεκτικότητας σε θρεπτικά συστατικά γενικά</a:t>
            </a:r>
          </a:p>
          <a:p>
            <a:pPr marL="0" marR="0" lvl="0" indent="0" algn="l" rtl="0">
              <a:lnSpc>
                <a:spcPct val="100000"/>
              </a:lnSpc>
              <a:spcBef>
                <a:spcPts val="0"/>
              </a:spcBef>
              <a:spcAft>
                <a:spcPts val="0"/>
              </a:spcAft>
              <a:buClr>
                <a:srgbClr val="000000"/>
              </a:buClr>
              <a:buSzPts val="2500"/>
              <a:buFont typeface="Arial"/>
              <a:buNone/>
            </a:pPr>
            <a:r>
              <a:rPr lang="el-GR" sz="20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-Αύξηση της πυκνότητας του δικτύου βακτηρίων και μυκήτων του εδάφους</a:t>
            </a:r>
          </a:p>
        </p:txBody>
      </p:sp>
      <p:pic>
        <p:nvPicPr>
          <p:cNvPr id="231" name="Google Shape;231;g2d3a4c777a5_0_392"/>
          <p:cNvPicPr preferRelativeResize="0"/>
          <p:nvPr/>
        </p:nvPicPr>
        <p:blipFill rotWithShape="1">
          <a:blip r:embed="rId4">
            <a:alphaModFix/>
          </a:blip>
          <a:srcRect l="65711" r="3621"/>
          <a:stretch/>
        </p:blipFill>
        <p:spPr>
          <a:xfrm>
            <a:off x="11446050" y="70725"/>
            <a:ext cx="655050" cy="746025"/>
          </a:xfrm>
          <a:prstGeom prst="rect">
            <a:avLst/>
          </a:prstGeom>
          <a:noFill/>
          <a:ln>
            <a:noFill/>
          </a:ln>
        </p:spPr>
      </p:pic>
      <p:sp>
        <p:nvSpPr>
          <p:cNvPr id="232" name="Google Shape;232;g2d3a4c777a5_0_392"/>
          <p:cNvSpPr txBox="1"/>
          <p:nvPr/>
        </p:nvSpPr>
        <p:spPr>
          <a:xfrm>
            <a:off x="4421525" y="3477842"/>
            <a:ext cx="5962500" cy="815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l-GR" sz="37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Μεγαλύτερα ζώα</a:t>
            </a:r>
            <a:endParaRPr sz="1800" b="1" i="0" u="none" strike="noStrike" cap="none" dirty="0">
              <a:solidFill>
                <a:srgbClr val="000000"/>
              </a:solidFill>
              <a:latin typeface="Calibri" panose="020F0502020204030204" pitchFamily="34" charset="0"/>
              <a:ea typeface="Barlow Semi Condensed"/>
              <a:cs typeface="Calibri" panose="020F0502020204030204" pitchFamily="34" charset="0"/>
              <a:sym typeface="Barlow Semi Condensed"/>
            </a:endParaRPr>
          </a:p>
        </p:txBody>
      </p:sp>
      <p:pic>
        <p:nvPicPr>
          <p:cNvPr id="233" name="Google Shape;233;g2d3a4c777a5_0_392"/>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g2d3a4c777a5_0_400"/>
          <p:cNvPicPr preferRelativeResize="0"/>
          <p:nvPr/>
        </p:nvPicPr>
        <p:blipFill rotWithShape="1">
          <a:blip r:embed="rId3">
            <a:alphaModFix/>
          </a:blip>
          <a:srcRect l="39" r="39"/>
          <a:stretch/>
        </p:blipFill>
        <p:spPr>
          <a:xfrm>
            <a:off x="-751201" y="-1318674"/>
            <a:ext cx="13277800" cy="7844775"/>
          </a:xfrm>
          <a:prstGeom prst="rect">
            <a:avLst/>
          </a:prstGeom>
          <a:noFill/>
          <a:ln>
            <a:noFill/>
          </a:ln>
        </p:spPr>
      </p:pic>
      <p:sp>
        <p:nvSpPr>
          <p:cNvPr id="239" name="Google Shape;239;g2d3a4c777a5_0_400"/>
          <p:cNvSpPr txBox="1"/>
          <p:nvPr/>
        </p:nvSpPr>
        <p:spPr>
          <a:xfrm>
            <a:off x="1620330" y="4231476"/>
            <a:ext cx="9499200" cy="218517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l-GR" sz="1800" b="1" i="0" u="sng"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Λειτουργίες</a:t>
            </a:r>
          </a:p>
          <a:p>
            <a:pPr marL="0" marR="0" lvl="0" indent="0" algn="l" rtl="0">
              <a:lnSpc>
                <a:spcPct val="100000"/>
              </a:lnSpc>
              <a:spcBef>
                <a:spcPts val="0"/>
              </a:spcBef>
              <a:spcAft>
                <a:spcPts val="0"/>
              </a:spcAft>
              <a:buClr>
                <a:srgbClr val="000000"/>
              </a:buClr>
              <a:buSzPts val="2500"/>
              <a:buFont typeface="Arial"/>
              <a:buNone/>
            </a:pPr>
            <a:r>
              <a:rPr lang="el-GR" sz="18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-Διάσπαση οργανικής ύλης</a:t>
            </a:r>
          </a:p>
          <a:p>
            <a:pPr marL="0" marR="0" lvl="0" indent="0" algn="l" rtl="0">
              <a:lnSpc>
                <a:spcPct val="100000"/>
              </a:lnSpc>
              <a:spcBef>
                <a:spcPts val="0"/>
              </a:spcBef>
              <a:spcAft>
                <a:spcPts val="0"/>
              </a:spcAft>
              <a:buClr>
                <a:srgbClr val="000000"/>
              </a:buClr>
              <a:buSzPts val="2500"/>
              <a:buFont typeface="Arial"/>
              <a:buNone/>
            </a:pPr>
            <a:r>
              <a:rPr lang="el-GR" sz="18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-Διασπούν τον άνθρακα και τις πρωτεΐνες σε απλά σάκχαρα - τα καθιστούν προσιτά σε άλλους</a:t>
            </a:r>
          </a:p>
          <a:p>
            <a:pPr marL="0" marR="0" lvl="0" indent="0" algn="l" rtl="0">
              <a:lnSpc>
                <a:spcPct val="100000"/>
              </a:lnSpc>
              <a:spcBef>
                <a:spcPts val="0"/>
              </a:spcBef>
              <a:spcAft>
                <a:spcPts val="0"/>
              </a:spcAft>
              <a:buClr>
                <a:srgbClr val="000000"/>
              </a:buClr>
              <a:buSzPts val="2500"/>
              <a:buFont typeface="Arial"/>
              <a:buNone/>
            </a:pPr>
            <a:r>
              <a:rPr lang="el-GR" sz="18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-Στενή συνεργασία με τις ρίζες των φυτών, ανταλλαγή "αγαθών".</a:t>
            </a:r>
          </a:p>
          <a:p>
            <a:pPr marL="0" marR="0" lvl="0" indent="0" algn="l" rtl="0">
              <a:lnSpc>
                <a:spcPct val="100000"/>
              </a:lnSpc>
              <a:spcBef>
                <a:spcPts val="0"/>
              </a:spcBef>
              <a:spcAft>
                <a:spcPts val="0"/>
              </a:spcAft>
              <a:buClr>
                <a:srgbClr val="000000"/>
              </a:buClr>
              <a:buSzPts val="2500"/>
              <a:buFont typeface="Arial"/>
              <a:buNone/>
            </a:pPr>
            <a:r>
              <a:rPr lang="el-GR" sz="18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-Δίκτυο επικοινωνίας μεταξύ των φυτών.</a:t>
            </a:r>
          </a:p>
          <a:p>
            <a:pPr marL="0" marR="0" lvl="0" indent="0" algn="l" rtl="0">
              <a:lnSpc>
                <a:spcPct val="100000"/>
              </a:lnSpc>
              <a:spcBef>
                <a:spcPts val="0"/>
              </a:spcBef>
              <a:spcAft>
                <a:spcPts val="0"/>
              </a:spcAft>
              <a:buClr>
                <a:srgbClr val="000000"/>
              </a:buClr>
              <a:buSzPts val="2500"/>
              <a:buFont typeface="Arial"/>
              <a:buNone/>
            </a:pPr>
            <a:r>
              <a:rPr lang="el-GR" sz="18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-Διανέμουν θρεπτικά συστατικά και σάκχαρα μεταξύ των φυτών - βοηθώντας αυτά που έχουν ανάγκη.</a:t>
            </a:r>
          </a:p>
        </p:txBody>
      </p:sp>
      <p:pic>
        <p:nvPicPr>
          <p:cNvPr id="240" name="Google Shape;240;g2d3a4c777a5_0_400"/>
          <p:cNvPicPr preferRelativeResize="0"/>
          <p:nvPr/>
        </p:nvPicPr>
        <p:blipFill rotWithShape="1">
          <a:blip r:embed="rId4">
            <a:alphaModFix/>
          </a:blip>
          <a:srcRect l="65711" r="3621"/>
          <a:stretch/>
        </p:blipFill>
        <p:spPr>
          <a:xfrm>
            <a:off x="11446050" y="70725"/>
            <a:ext cx="655050" cy="746025"/>
          </a:xfrm>
          <a:prstGeom prst="rect">
            <a:avLst/>
          </a:prstGeom>
          <a:noFill/>
          <a:ln>
            <a:noFill/>
          </a:ln>
        </p:spPr>
      </p:pic>
      <p:sp>
        <p:nvSpPr>
          <p:cNvPr id="241" name="Google Shape;241;g2d3a4c777a5_0_400"/>
          <p:cNvSpPr txBox="1"/>
          <p:nvPr/>
        </p:nvSpPr>
        <p:spPr>
          <a:xfrm>
            <a:off x="3746134" y="3429000"/>
            <a:ext cx="5962500" cy="815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l-GR" sz="3700" b="1" i="0" u="none" strike="noStrike" cap="none" dirty="0" err="1">
                <a:solidFill>
                  <a:schemeClr val="dk1"/>
                </a:solidFill>
                <a:latin typeface="Calibri" panose="020F0502020204030204" pitchFamily="34" charset="0"/>
                <a:ea typeface="Barlow Semi Condensed"/>
                <a:cs typeface="Calibri" panose="020F0502020204030204" pitchFamily="34" charset="0"/>
                <a:sym typeface="Barlow Semi Condensed"/>
              </a:rPr>
              <a:t>Μυκήλιο</a:t>
            </a:r>
            <a:r>
              <a:rPr lang="el-GR" sz="37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 (Μύκητες)</a:t>
            </a:r>
          </a:p>
        </p:txBody>
      </p:sp>
      <p:pic>
        <p:nvPicPr>
          <p:cNvPr id="242" name="Google Shape;242;g2d3a4c777a5_0_400"/>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g2d3a4c777a5_0_408"/>
          <p:cNvPicPr preferRelativeResize="0"/>
          <p:nvPr/>
        </p:nvPicPr>
        <p:blipFill rotWithShape="1">
          <a:blip r:embed="rId3">
            <a:alphaModFix/>
          </a:blip>
          <a:srcRect l="39" r="39"/>
          <a:stretch/>
        </p:blipFill>
        <p:spPr>
          <a:xfrm>
            <a:off x="-751201" y="-1318674"/>
            <a:ext cx="13277800" cy="7844775"/>
          </a:xfrm>
          <a:prstGeom prst="rect">
            <a:avLst/>
          </a:prstGeom>
          <a:noFill/>
          <a:ln>
            <a:noFill/>
          </a:ln>
        </p:spPr>
      </p:pic>
      <p:sp>
        <p:nvSpPr>
          <p:cNvPr id="248" name="Google Shape;248;g2d3a4c777a5_0_408"/>
          <p:cNvSpPr txBox="1"/>
          <p:nvPr/>
        </p:nvSpPr>
        <p:spPr>
          <a:xfrm>
            <a:off x="1145901" y="4632455"/>
            <a:ext cx="6390000" cy="1554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l-GR" sz="2500" b="1" i="0" u="sng"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Λειτουργίες</a:t>
            </a:r>
          </a:p>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-Κάνουν το έδαφος λειτουργικό !</a:t>
            </a: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Sue Ellen Francisco"/>
              <a:ea typeface="Sue Ellen Francisco"/>
              <a:cs typeface="Sue Ellen Francisco"/>
              <a:sym typeface="Sue Ellen Francisco"/>
            </a:endParaRPr>
          </a:p>
        </p:txBody>
      </p:sp>
      <p:pic>
        <p:nvPicPr>
          <p:cNvPr id="249" name="Google Shape;249;g2d3a4c777a5_0_408"/>
          <p:cNvPicPr preferRelativeResize="0"/>
          <p:nvPr/>
        </p:nvPicPr>
        <p:blipFill rotWithShape="1">
          <a:blip r:embed="rId4">
            <a:alphaModFix/>
          </a:blip>
          <a:srcRect l="65711" r="3621"/>
          <a:stretch/>
        </p:blipFill>
        <p:spPr>
          <a:xfrm>
            <a:off x="11446050" y="70725"/>
            <a:ext cx="655050" cy="746025"/>
          </a:xfrm>
          <a:prstGeom prst="rect">
            <a:avLst/>
          </a:prstGeom>
          <a:noFill/>
          <a:ln>
            <a:noFill/>
          </a:ln>
        </p:spPr>
      </p:pic>
      <p:sp>
        <p:nvSpPr>
          <p:cNvPr id="250" name="Google Shape;250;g2d3a4c777a5_0_408"/>
          <p:cNvSpPr txBox="1"/>
          <p:nvPr/>
        </p:nvSpPr>
        <p:spPr>
          <a:xfrm>
            <a:off x="4421525" y="3477842"/>
            <a:ext cx="5962500" cy="815568"/>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l-GR" sz="37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Μικρά &amp; μικροσκοπικά όντα</a:t>
            </a:r>
          </a:p>
        </p:txBody>
      </p:sp>
      <p:sp>
        <p:nvSpPr>
          <p:cNvPr id="251" name="Google Shape;251;g2d3a4c777a5_0_408"/>
          <p:cNvSpPr txBox="1"/>
          <p:nvPr/>
        </p:nvSpPr>
        <p:spPr>
          <a:xfrm>
            <a:off x="8461300" y="4664452"/>
            <a:ext cx="3487500" cy="1938952"/>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Semi Condensed Medium"/>
                <a:cs typeface="Calibri" panose="020F0502020204030204" pitchFamily="34" charset="0"/>
                <a:sym typeface="Barlow Semi Condensed Medium"/>
              </a:rPr>
              <a:t>Ερευνήστε τα περαιτέρω</a:t>
            </a:r>
          </a:p>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Semi Condensed Medium"/>
                <a:cs typeface="Calibri" panose="020F0502020204030204" pitchFamily="34" charset="0"/>
                <a:sym typeface="Barlow Semi Condensed Medium"/>
              </a:rPr>
              <a:t>κοιτάζοντας πιο προσεκτικά!   &gt;&gt;</a:t>
            </a: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Barlow Semi Condensed Medium"/>
              <a:ea typeface="Barlow Semi Condensed Medium"/>
              <a:cs typeface="Barlow Semi Condensed Medium"/>
              <a:sym typeface="Barlow Semi Condensed Medium"/>
            </a:endParaRPr>
          </a:p>
        </p:txBody>
      </p:sp>
      <p:pic>
        <p:nvPicPr>
          <p:cNvPr id="252" name="Google Shape;252;g2d3a4c777a5_0_408"/>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2d3a4c777a5_0_417"/>
          <p:cNvPicPr preferRelativeResize="0"/>
          <p:nvPr/>
        </p:nvPicPr>
        <p:blipFill rotWithShape="1">
          <a:blip r:embed="rId3">
            <a:alphaModFix/>
          </a:blip>
          <a:srcRect l="39" r="39"/>
          <a:stretch/>
        </p:blipFill>
        <p:spPr>
          <a:xfrm>
            <a:off x="-751201" y="-1318674"/>
            <a:ext cx="13277800" cy="7844775"/>
          </a:xfrm>
          <a:prstGeom prst="rect">
            <a:avLst/>
          </a:prstGeom>
          <a:noFill/>
          <a:ln>
            <a:noFill/>
          </a:ln>
        </p:spPr>
      </p:pic>
      <p:pic>
        <p:nvPicPr>
          <p:cNvPr id="258" name="Google Shape;258;g2d3a4c777a5_0_417"/>
          <p:cNvPicPr preferRelativeResize="0"/>
          <p:nvPr/>
        </p:nvPicPr>
        <p:blipFill rotWithShape="1">
          <a:blip r:embed="rId4">
            <a:alphaModFix/>
          </a:blip>
          <a:srcRect l="65711" r="3621"/>
          <a:stretch/>
        </p:blipFill>
        <p:spPr>
          <a:xfrm>
            <a:off x="11446050" y="70725"/>
            <a:ext cx="655050" cy="746025"/>
          </a:xfrm>
          <a:prstGeom prst="rect">
            <a:avLst/>
          </a:prstGeom>
          <a:noFill/>
          <a:ln>
            <a:noFill/>
          </a:ln>
        </p:spPr>
      </p:pic>
      <p:sp>
        <p:nvSpPr>
          <p:cNvPr id="259" name="Google Shape;259;g2d3a4c777a5_0_417"/>
          <p:cNvSpPr txBox="1"/>
          <p:nvPr/>
        </p:nvSpPr>
        <p:spPr>
          <a:xfrm>
            <a:off x="2403486" y="4293542"/>
            <a:ext cx="6390000" cy="255450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l-GR" sz="2500" b="1" i="0" u="sng"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Λειτουργίες</a:t>
            </a:r>
          </a:p>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-Διάσπαση οργανικής ύλης</a:t>
            </a:r>
          </a:p>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-Ανακατεύουν το έδαφος &amp; διανέμουν τα θρεπτικά στοιχεία</a:t>
            </a:r>
          </a:p>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-Σκάβουν σήραγγες - δημιουργούν αεραγωγούς και δομή στο έδαφος.</a:t>
            </a:r>
          </a:p>
        </p:txBody>
      </p:sp>
      <p:sp>
        <p:nvSpPr>
          <p:cNvPr id="260" name="Google Shape;260;g2d3a4c777a5_0_417"/>
          <p:cNvSpPr txBox="1"/>
          <p:nvPr/>
        </p:nvSpPr>
        <p:spPr>
          <a:xfrm>
            <a:off x="3583325" y="3477842"/>
            <a:ext cx="5962500" cy="815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l-GR" sz="37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Έντομα &amp; ασπόνδυλα</a:t>
            </a:r>
          </a:p>
        </p:txBody>
      </p:sp>
      <p:pic>
        <p:nvPicPr>
          <p:cNvPr id="261" name="Google Shape;261;g2d3a4c777a5_0_417"/>
          <p:cNvPicPr preferRelativeResize="0"/>
          <p:nvPr/>
        </p:nvPicPr>
        <p:blipFill>
          <a:blip r:embed="rId5">
            <a:alphaModFix/>
          </a:blip>
          <a:stretch>
            <a:fillRect/>
          </a:stretch>
        </p:blipFill>
        <p:spPr>
          <a:xfrm>
            <a:off x="10122650" y="5815275"/>
            <a:ext cx="914480" cy="746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2d3a4c777a5_0_425"/>
          <p:cNvPicPr preferRelativeResize="0"/>
          <p:nvPr/>
        </p:nvPicPr>
        <p:blipFill rotWithShape="1">
          <a:blip r:embed="rId3">
            <a:alphaModFix/>
          </a:blip>
          <a:srcRect l="39" r="39"/>
          <a:stretch/>
        </p:blipFill>
        <p:spPr>
          <a:xfrm>
            <a:off x="-751201" y="-1318674"/>
            <a:ext cx="13277800" cy="7844775"/>
          </a:xfrm>
          <a:prstGeom prst="rect">
            <a:avLst/>
          </a:prstGeom>
          <a:noFill/>
          <a:ln>
            <a:noFill/>
          </a:ln>
        </p:spPr>
      </p:pic>
      <p:sp>
        <p:nvSpPr>
          <p:cNvPr id="267" name="Google Shape;267;g2d3a4c777a5_0_425"/>
          <p:cNvSpPr txBox="1"/>
          <p:nvPr/>
        </p:nvSpPr>
        <p:spPr>
          <a:xfrm>
            <a:off x="5818025" y="4448300"/>
            <a:ext cx="7825500" cy="178506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l-GR" sz="2500" b="1" i="0" u="sng" strike="noStrike" cap="none" dirty="0">
                <a:solidFill>
                  <a:schemeClr val="dk1"/>
                </a:solidFill>
                <a:latin typeface="Barlow Condensed"/>
                <a:ea typeface="Barlow Condensed"/>
                <a:cs typeface="Barlow Condensed"/>
                <a:sym typeface="Barlow Condensed"/>
              </a:rPr>
              <a:t>Λειτουργίες</a:t>
            </a:r>
          </a:p>
          <a:p>
            <a:pPr marL="0" marR="0" lvl="0" indent="0" algn="l" rtl="0">
              <a:lnSpc>
                <a:spcPct val="100000"/>
              </a:lnSpc>
              <a:spcBef>
                <a:spcPts val="0"/>
              </a:spcBef>
              <a:spcAft>
                <a:spcPts val="0"/>
              </a:spcAft>
              <a:buClr>
                <a:srgbClr val="000000"/>
              </a:buClr>
              <a:buSzPts val="2500"/>
              <a:buFont typeface="Arial"/>
              <a:buNone/>
            </a:pPr>
            <a:r>
              <a:rPr lang="el-GR" sz="2500" i="0" strike="noStrike" cap="none" dirty="0">
                <a:solidFill>
                  <a:schemeClr val="dk1"/>
                </a:solidFill>
                <a:latin typeface="Barlow Condensed"/>
                <a:ea typeface="Barlow Condensed"/>
                <a:cs typeface="Barlow Condensed"/>
                <a:sym typeface="Barlow Condensed"/>
              </a:rPr>
              <a:t>-Διαθέσιμο άζωτο για τα φυτά</a:t>
            </a:r>
          </a:p>
          <a:p>
            <a:pPr marL="0" marR="0" lvl="0" indent="0" algn="l" rtl="0">
              <a:lnSpc>
                <a:spcPct val="100000"/>
              </a:lnSpc>
              <a:spcBef>
                <a:spcPts val="0"/>
              </a:spcBef>
              <a:spcAft>
                <a:spcPts val="0"/>
              </a:spcAft>
              <a:buClr>
                <a:srgbClr val="000000"/>
              </a:buClr>
              <a:buSzPts val="2500"/>
              <a:buFont typeface="Arial"/>
              <a:buNone/>
            </a:pPr>
            <a:r>
              <a:rPr lang="el-GR" sz="2500" i="0" strike="noStrike" cap="none" dirty="0">
                <a:solidFill>
                  <a:schemeClr val="dk1"/>
                </a:solidFill>
                <a:latin typeface="Barlow Condensed"/>
                <a:ea typeface="Barlow Condensed"/>
                <a:cs typeface="Barlow Condensed"/>
                <a:sym typeface="Barlow Condensed"/>
              </a:rPr>
              <a:t>-Διάσπαση οργανικού υλικού</a:t>
            </a:r>
          </a:p>
          <a:p>
            <a:pPr marL="0" marR="0" lvl="0" indent="0" algn="l" rtl="0">
              <a:lnSpc>
                <a:spcPct val="100000"/>
              </a:lnSpc>
              <a:spcBef>
                <a:spcPts val="0"/>
              </a:spcBef>
              <a:spcAft>
                <a:spcPts val="0"/>
              </a:spcAft>
              <a:buClr>
                <a:srgbClr val="000000"/>
              </a:buClr>
              <a:buSzPts val="2500"/>
              <a:buFont typeface="Arial"/>
              <a:buNone/>
            </a:pPr>
            <a:r>
              <a:rPr lang="el-GR" sz="2500" i="0" strike="noStrike" cap="none" dirty="0">
                <a:solidFill>
                  <a:schemeClr val="dk1"/>
                </a:solidFill>
                <a:latin typeface="Barlow Condensed"/>
                <a:ea typeface="Barlow Condensed"/>
                <a:cs typeface="Barlow Condensed"/>
                <a:sym typeface="Barlow Condensed"/>
              </a:rPr>
              <a:t>-Διαλύουν τα πετρώματα!</a:t>
            </a:r>
          </a:p>
        </p:txBody>
      </p:sp>
      <p:pic>
        <p:nvPicPr>
          <p:cNvPr id="268" name="Google Shape;268;g2d3a4c777a5_0_425"/>
          <p:cNvPicPr preferRelativeResize="0"/>
          <p:nvPr/>
        </p:nvPicPr>
        <p:blipFill rotWithShape="1">
          <a:blip r:embed="rId4">
            <a:alphaModFix/>
          </a:blip>
          <a:srcRect l="65711" r="3621"/>
          <a:stretch/>
        </p:blipFill>
        <p:spPr>
          <a:xfrm>
            <a:off x="11446050" y="70725"/>
            <a:ext cx="655050" cy="746025"/>
          </a:xfrm>
          <a:prstGeom prst="rect">
            <a:avLst/>
          </a:prstGeom>
          <a:noFill/>
          <a:ln>
            <a:noFill/>
          </a:ln>
        </p:spPr>
      </p:pic>
      <p:sp>
        <p:nvSpPr>
          <p:cNvPr id="269" name="Google Shape;269;g2d3a4c777a5_0_425"/>
          <p:cNvSpPr txBox="1"/>
          <p:nvPr/>
        </p:nvSpPr>
        <p:spPr>
          <a:xfrm>
            <a:off x="4421525" y="3477842"/>
            <a:ext cx="5962500" cy="815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l-GR" sz="3700" b="1" i="0" u="none" strike="noStrike" cap="none" dirty="0" err="1">
                <a:solidFill>
                  <a:schemeClr val="dk1"/>
                </a:solidFill>
                <a:latin typeface="Calibri" panose="020F0502020204030204" pitchFamily="34" charset="0"/>
                <a:ea typeface="Barlow Semi Condensed"/>
                <a:cs typeface="Calibri" panose="020F0502020204030204" pitchFamily="34" charset="0"/>
                <a:sym typeface="Barlow Semi Condensed"/>
              </a:rPr>
              <a:t>Μικρο</a:t>
            </a:r>
            <a:r>
              <a:rPr lang="el-GR" sz="37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 &amp; </a:t>
            </a:r>
            <a:r>
              <a:rPr lang="el-GR" sz="3700" b="1" i="0" u="none" strike="noStrike" cap="none" dirty="0" err="1">
                <a:solidFill>
                  <a:schemeClr val="dk1"/>
                </a:solidFill>
                <a:latin typeface="Calibri" panose="020F0502020204030204" pitchFamily="34" charset="0"/>
                <a:ea typeface="Barlow Semi Condensed"/>
                <a:cs typeface="Calibri" panose="020F0502020204030204" pitchFamily="34" charset="0"/>
                <a:sym typeface="Barlow Semi Condensed"/>
              </a:rPr>
              <a:t>μεσοοργανισμοί</a:t>
            </a:r>
            <a:endParaRPr lang="el-GR" sz="37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endParaRPr>
          </a:p>
        </p:txBody>
      </p:sp>
      <p:pic>
        <p:nvPicPr>
          <p:cNvPr id="270" name="Google Shape;270;g2d3a4c777a5_0_425"/>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eb87d1ab1a_0_23"/>
          <p:cNvSpPr txBox="1">
            <a:spLocks noGrp="1"/>
          </p:cNvSpPr>
          <p:nvPr>
            <p:ph type="title"/>
          </p:nvPr>
        </p:nvSpPr>
        <p:spPr>
          <a:xfrm>
            <a:off x="831850" y="697735"/>
            <a:ext cx="10515600" cy="2891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l-GR" b="1" cap="small" dirty="0" err="1"/>
              <a:t>Εκπαιδευτικο</a:t>
            </a:r>
            <a:r>
              <a:rPr lang="el-GR" b="1" cap="small" dirty="0"/>
              <a:t> </a:t>
            </a:r>
            <a:r>
              <a:rPr lang="el-GR" b="1" cap="small" dirty="0" err="1"/>
              <a:t>υλικο</a:t>
            </a:r>
            <a:endParaRPr dirty="0"/>
          </a:p>
        </p:txBody>
      </p:sp>
      <p:sp>
        <p:nvSpPr>
          <p:cNvPr id="276" name="Google Shape;276;g2eb87d1ab1a_0_2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ea2bdea1ec_0_259"/>
          <p:cNvSpPr txBox="1">
            <a:spLocks noGrp="1"/>
          </p:cNvSpPr>
          <p:nvPr>
            <p:ph type="title"/>
          </p:nvPr>
        </p:nvSpPr>
        <p:spPr>
          <a:xfrm>
            <a:off x="831850" y="697735"/>
            <a:ext cx="10515600" cy="2891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l-GR" b="1" cap="small" dirty="0" err="1"/>
              <a:t>Γενικεσ</a:t>
            </a:r>
            <a:r>
              <a:rPr lang="el-GR" b="1" cap="small" dirty="0"/>
              <a:t> </a:t>
            </a:r>
            <a:r>
              <a:rPr lang="el-GR" b="1" cap="small" dirty="0" err="1"/>
              <a:t>πληροφοριεσ</a:t>
            </a:r>
            <a:endParaRPr dirty="0"/>
          </a:p>
        </p:txBody>
      </p:sp>
      <p:sp>
        <p:nvSpPr>
          <p:cNvPr id="134" name="Google Shape;134;g2ea2bdea1ec_0_25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g2ea2bdea1ec_0_91"/>
          <p:cNvPicPr preferRelativeResize="0"/>
          <p:nvPr/>
        </p:nvPicPr>
        <p:blipFill>
          <a:blip r:embed="rId3">
            <a:alphaModFix/>
          </a:blip>
          <a:stretch>
            <a:fillRect/>
          </a:stretch>
        </p:blipFill>
        <p:spPr>
          <a:xfrm>
            <a:off x="5660200" y="1437166"/>
            <a:ext cx="6716268" cy="4748600"/>
          </a:xfrm>
          <a:prstGeom prst="rect">
            <a:avLst/>
          </a:prstGeom>
          <a:noFill/>
          <a:ln>
            <a:noFill/>
          </a:ln>
        </p:spPr>
      </p:pic>
      <p:sp>
        <p:nvSpPr>
          <p:cNvPr id="282" name="Google Shape;282;g2ea2bdea1ec_0_91"/>
          <p:cNvSpPr txBox="1"/>
          <p:nvPr/>
        </p:nvSpPr>
        <p:spPr>
          <a:xfrm>
            <a:off x="751267" y="883542"/>
            <a:ext cx="10689466" cy="73862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3200" b="1" dirty="0">
                <a:solidFill>
                  <a:schemeClr val="dk1"/>
                </a:solidFill>
                <a:latin typeface="Calibri" panose="020F0502020204030204" pitchFamily="34" charset="0"/>
                <a:ea typeface="Barlow Semi Condensed SemiBold"/>
                <a:cs typeface="Calibri" panose="020F0502020204030204" pitchFamily="34" charset="0"/>
                <a:sym typeface="Barlow Semi Condensed SemiBold"/>
              </a:rPr>
              <a:t>Πώς να σώσετε το έδαφος που αντιμετωπίζει προβλήματα;</a:t>
            </a:r>
          </a:p>
        </p:txBody>
      </p:sp>
      <p:sp>
        <p:nvSpPr>
          <p:cNvPr id="283" name="Google Shape;283;g2ea2bdea1ec_0_91"/>
          <p:cNvSpPr txBox="1"/>
          <p:nvPr/>
        </p:nvSpPr>
        <p:spPr>
          <a:xfrm>
            <a:off x="751267" y="1796950"/>
            <a:ext cx="5280300" cy="466277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2000" b="1" dirty="0">
                <a:solidFill>
                  <a:srgbClr val="990000"/>
                </a:solidFill>
                <a:latin typeface="Calibri" panose="020F0502020204030204" pitchFamily="34" charset="0"/>
                <a:ea typeface="Barlow Condensed SemiBold"/>
                <a:cs typeface="Calibri" panose="020F0502020204030204" pitchFamily="34" charset="0"/>
                <a:sym typeface="Barlow Condensed SemiBold"/>
              </a:rPr>
              <a:t>ΚΟΚΚΙΝΟΣ ΣΥΝΑΓΕΡΜΟΣ!</a:t>
            </a:r>
          </a:p>
          <a:p>
            <a:pPr marL="0" lvl="0" indent="0" algn="l" rtl="0">
              <a:spcBef>
                <a:spcPts val="0"/>
              </a:spcBef>
              <a:spcAft>
                <a:spcPts val="0"/>
              </a:spcAft>
              <a:buNone/>
            </a:pPr>
            <a:r>
              <a:rPr lang="el-GR" sz="2000" dirty="0">
                <a:solidFill>
                  <a:schemeClr val="tx1"/>
                </a:solidFill>
                <a:latin typeface="Calibri" panose="020F0502020204030204" pitchFamily="34" charset="0"/>
                <a:ea typeface="Barlow Condensed SemiBold"/>
                <a:cs typeface="Calibri" panose="020F0502020204030204" pitchFamily="34" charset="0"/>
                <a:sym typeface="Barlow Condensed SemiBold"/>
              </a:rPr>
              <a:t>-Γυμνό έδαφος (μπορείτε να δείτε το έδαφος χωρίς να σκάψετε)</a:t>
            </a:r>
          </a:p>
          <a:p>
            <a:pPr marL="0" lvl="0" indent="0" algn="l" rtl="0">
              <a:spcBef>
                <a:spcPts val="0"/>
              </a:spcBef>
              <a:spcAft>
                <a:spcPts val="0"/>
              </a:spcAft>
              <a:buNone/>
            </a:pPr>
            <a:r>
              <a:rPr lang="el-GR" sz="2000" dirty="0">
                <a:solidFill>
                  <a:schemeClr val="tx1"/>
                </a:solidFill>
                <a:latin typeface="Calibri" panose="020F0502020204030204" pitchFamily="34" charset="0"/>
                <a:ea typeface="Barlow Condensed SemiBold"/>
                <a:cs typeface="Calibri" panose="020F0502020204030204" pitchFamily="34" charset="0"/>
                <a:sym typeface="Barlow Condensed SemiBold"/>
              </a:rPr>
              <a:t>-Τεχνητό λίπασμα</a:t>
            </a:r>
          </a:p>
          <a:p>
            <a:pPr marL="0" lvl="0" indent="0" algn="l" rtl="0">
              <a:spcBef>
                <a:spcPts val="0"/>
              </a:spcBef>
              <a:spcAft>
                <a:spcPts val="0"/>
              </a:spcAft>
              <a:buNone/>
            </a:pPr>
            <a:r>
              <a:rPr lang="el-GR" sz="2000" dirty="0">
                <a:solidFill>
                  <a:schemeClr val="tx1"/>
                </a:solidFill>
                <a:latin typeface="Calibri" panose="020F0502020204030204" pitchFamily="34" charset="0"/>
                <a:ea typeface="Barlow Condensed SemiBold"/>
                <a:cs typeface="Calibri" panose="020F0502020204030204" pitchFamily="34" charset="0"/>
                <a:sym typeface="Barlow Condensed SemiBold"/>
              </a:rPr>
              <a:t>-Βιοκτόνα (χημικά για την εξόντωση εντόμων ή "ζιζανίων")</a:t>
            </a:r>
          </a:p>
          <a:p>
            <a:pPr marL="0" lvl="0" indent="0" algn="l" rtl="0">
              <a:spcBef>
                <a:spcPts val="0"/>
              </a:spcBef>
              <a:spcAft>
                <a:spcPts val="0"/>
              </a:spcAft>
              <a:buNone/>
            </a:pPr>
            <a:r>
              <a:rPr lang="el-GR" sz="2000" dirty="0">
                <a:solidFill>
                  <a:schemeClr val="tx1"/>
                </a:solidFill>
                <a:latin typeface="Calibri" panose="020F0502020204030204" pitchFamily="34" charset="0"/>
                <a:ea typeface="Barlow Condensed SemiBold"/>
                <a:cs typeface="Calibri" panose="020F0502020204030204" pitchFamily="34" charset="0"/>
                <a:sym typeface="Barlow Condensed SemiBold"/>
              </a:rPr>
              <a:t>-Στεγνό και ραγισμένο έδαφος</a:t>
            </a:r>
          </a:p>
          <a:p>
            <a:pPr marL="0" lvl="0" indent="0" algn="l" rtl="0">
              <a:spcBef>
                <a:spcPts val="0"/>
              </a:spcBef>
              <a:spcAft>
                <a:spcPts val="0"/>
              </a:spcAft>
              <a:buNone/>
            </a:pPr>
            <a:r>
              <a:rPr lang="el-GR" sz="2000" dirty="0">
                <a:solidFill>
                  <a:schemeClr val="tx1"/>
                </a:solidFill>
                <a:latin typeface="Calibri" panose="020F0502020204030204" pitchFamily="34" charset="0"/>
                <a:ea typeface="Barlow Condensed SemiBold"/>
                <a:cs typeface="Calibri" panose="020F0502020204030204" pitchFamily="34" charset="0"/>
                <a:sym typeface="Barlow Condensed SemiBold"/>
              </a:rPr>
              <a:t>-Συμπυκνωμένο έδαφος</a:t>
            </a:r>
          </a:p>
          <a:p>
            <a:pPr marL="0" lvl="0" indent="0" algn="l" rtl="0">
              <a:spcBef>
                <a:spcPts val="0"/>
              </a:spcBef>
              <a:spcAft>
                <a:spcPts val="0"/>
              </a:spcAft>
              <a:buNone/>
            </a:pPr>
            <a:r>
              <a:rPr lang="el-GR" sz="2000" dirty="0">
                <a:solidFill>
                  <a:schemeClr val="tx1"/>
                </a:solidFill>
                <a:latin typeface="Calibri" panose="020F0502020204030204" pitchFamily="34" charset="0"/>
                <a:ea typeface="Barlow Condensed SemiBold"/>
                <a:cs typeface="Calibri" panose="020F0502020204030204" pitchFamily="34" charset="0"/>
                <a:sym typeface="Barlow Condensed SemiBold"/>
              </a:rPr>
              <a:t>-Διάβρωση</a:t>
            </a:r>
          </a:p>
          <a:p>
            <a:pPr marL="0" lvl="0" indent="0" algn="l" rtl="0">
              <a:spcBef>
                <a:spcPts val="0"/>
              </a:spcBef>
              <a:spcAft>
                <a:spcPts val="0"/>
              </a:spcAft>
              <a:buNone/>
            </a:pPr>
            <a:r>
              <a:rPr lang="el-GR" sz="2000" dirty="0">
                <a:solidFill>
                  <a:schemeClr val="tx1"/>
                </a:solidFill>
                <a:latin typeface="Calibri" panose="020F0502020204030204" pitchFamily="34" charset="0"/>
                <a:ea typeface="Barlow Condensed SemiBold"/>
                <a:cs typeface="Calibri" panose="020F0502020204030204" pitchFamily="34" charset="0"/>
                <a:sym typeface="Barlow Condensed SemiBold"/>
              </a:rPr>
              <a:t>-Ελάχιστη ή καθόλου εδαφική ζωή (σκουλήκια, έντομα...)</a:t>
            </a:r>
          </a:p>
          <a:p>
            <a:pPr marL="0" lvl="0" indent="0" algn="l" rtl="0">
              <a:spcBef>
                <a:spcPts val="0"/>
              </a:spcBef>
              <a:spcAft>
                <a:spcPts val="0"/>
              </a:spcAft>
              <a:buNone/>
            </a:pPr>
            <a:r>
              <a:rPr lang="el-GR" sz="2000" dirty="0">
                <a:solidFill>
                  <a:schemeClr val="tx1"/>
                </a:solidFill>
                <a:latin typeface="Calibri" panose="020F0502020204030204" pitchFamily="34" charset="0"/>
                <a:ea typeface="Barlow Condensed SemiBold"/>
                <a:cs typeface="Calibri" panose="020F0502020204030204" pitchFamily="34" charset="0"/>
                <a:sym typeface="Barlow Condensed SemiBold"/>
              </a:rPr>
              <a:t>-Ρέματα &amp; ποτάμια χωρίς ζωή</a:t>
            </a:r>
          </a:p>
          <a:p>
            <a:pPr marL="0" lvl="0" indent="0" algn="l" rtl="0">
              <a:spcBef>
                <a:spcPts val="0"/>
              </a:spcBef>
              <a:spcAft>
                <a:spcPts val="0"/>
              </a:spcAft>
              <a:buNone/>
            </a:pPr>
            <a:r>
              <a:rPr lang="el-GR" sz="2000" dirty="0">
                <a:solidFill>
                  <a:schemeClr val="tx1"/>
                </a:solidFill>
                <a:latin typeface="Calibri" panose="020F0502020204030204" pitchFamily="34" charset="0"/>
                <a:ea typeface="Barlow Condensed SemiBold"/>
                <a:cs typeface="Calibri" panose="020F0502020204030204" pitchFamily="34" charset="0"/>
                <a:sym typeface="Barlow Condensed SemiBold"/>
              </a:rPr>
              <a:t>-Τα φυτά αναπτύσσονται ανεπαρκώς.</a:t>
            </a:r>
          </a:p>
          <a:p>
            <a:pPr marL="0" lvl="0" indent="0" algn="l" rtl="0">
              <a:spcBef>
                <a:spcPts val="0"/>
              </a:spcBef>
              <a:spcAft>
                <a:spcPts val="0"/>
              </a:spcAft>
              <a:buNone/>
            </a:pPr>
            <a:endParaRPr lang="el-GR" sz="2700" dirty="0">
              <a:solidFill>
                <a:srgbClr val="990000"/>
              </a:solidFill>
              <a:latin typeface="Barlow Condensed SemiBold"/>
              <a:ea typeface="Barlow Condensed SemiBold"/>
              <a:cs typeface="Barlow Condensed SemiBold"/>
              <a:sym typeface="Barlow Condensed SemiBold"/>
            </a:endParaRPr>
          </a:p>
        </p:txBody>
      </p:sp>
      <p:sp>
        <p:nvSpPr>
          <p:cNvPr id="284" name="Google Shape;284;g2ea2bdea1ec_0_91"/>
          <p:cNvSpPr txBox="1"/>
          <p:nvPr/>
        </p:nvSpPr>
        <p:spPr>
          <a:xfrm>
            <a:off x="8139317" y="5056795"/>
            <a:ext cx="3707449"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2400" dirty="0">
                <a:solidFill>
                  <a:schemeClr val="dk1"/>
                </a:solidFill>
                <a:latin typeface="Calibri" panose="020F0502020204030204" pitchFamily="34" charset="0"/>
                <a:ea typeface="Barlow Condensed"/>
                <a:cs typeface="Calibri" panose="020F0502020204030204" pitchFamily="34" charset="0"/>
                <a:sym typeface="Barlow Condensed"/>
              </a:rPr>
              <a:t>"</a:t>
            </a:r>
            <a:r>
              <a:rPr lang="el-GR" sz="2400" i="1" dirty="0">
                <a:solidFill>
                  <a:schemeClr val="dk1"/>
                </a:solidFill>
                <a:latin typeface="Calibri" panose="020F0502020204030204" pitchFamily="34" charset="0"/>
                <a:ea typeface="Barlow Condensed"/>
                <a:cs typeface="Calibri" panose="020F0502020204030204" pitchFamily="34" charset="0"/>
                <a:sym typeface="Barlow Condensed"/>
              </a:rPr>
              <a:t>Πάμε να σώσουμε αυτό το έδαφος!"</a:t>
            </a:r>
          </a:p>
        </p:txBody>
      </p:sp>
      <p:sp>
        <p:nvSpPr>
          <p:cNvPr id="285" name="Google Shape;285;g2ea2bdea1ec_0_91"/>
          <p:cNvSpPr txBox="1"/>
          <p:nvPr/>
        </p:nvSpPr>
        <p:spPr>
          <a:xfrm>
            <a:off x="8809935" y="4654350"/>
            <a:ext cx="2637532" cy="55395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2000" b="1" u="sng" dirty="0">
                <a:solidFill>
                  <a:schemeClr val="dk1"/>
                </a:solidFill>
                <a:latin typeface="Calibri" panose="020F0502020204030204" pitchFamily="34" charset="0"/>
                <a:ea typeface="Barlow Semi Condensed SemiBold"/>
                <a:cs typeface="Calibri" panose="020F0502020204030204" pitchFamily="34" charset="0"/>
                <a:sym typeface="Barlow Semi Condensed SemiBold"/>
              </a:rPr>
              <a:t>Ήρωας του εδάφους</a:t>
            </a:r>
            <a:endParaRPr sz="2000" b="1" u="sng" dirty="0">
              <a:latin typeface="Calibri" panose="020F0502020204030204" pitchFamily="34" charset="0"/>
              <a:ea typeface="Barlow Semi Condensed SemiBold"/>
              <a:cs typeface="Calibri" panose="020F0502020204030204" pitchFamily="34" charset="0"/>
              <a:sym typeface="Barlow Semi Condensed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d3a4c777a5_0_490"/>
          <p:cNvSpPr txBox="1"/>
          <p:nvPr/>
        </p:nvSpPr>
        <p:spPr>
          <a:xfrm>
            <a:off x="468067" y="1522475"/>
            <a:ext cx="11119200" cy="384716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6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Προσθέστε περισσότερο οργανικό υλικό [Οτιδήποτε ήταν ζωντανό και δεν έχει δηλητήριο μέσα του]</a:t>
            </a:r>
          </a:p>
          <a:p>
            <a:pPr marL="0" marR="0" lvl="0" indent="0" algn="l" rtl="0">
              <a:lnSpc>
                <a:spcPct val="100000"/>
              </a:lnSpc>
              <a:spcBef>
                <a:spcPts val="0"/>
              </a:spcBef>
              <a:spcAft>
                <a:spcPts val="0"/>
              </a:spcAft>
              <a:buClr>
                <a:srgbClr val="000000"/>
              </a:buClr>
              <a:buSzPts val="3100"/>
              <a:buFont typeface="Arial"/>
              <a:buNone/>
            </a:pPr>
            <a:r>
              <a:rPr lang="el-GR" sz="26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Για παράδειγμα:</a:t>
            </a:r>
          </a:p>
          <a:p>
            <a:pPr marL="0" marR="0" lvl="0" indent="0" algn="l" rtl="0">
              <a:lnSpc>
                <a:spcPct val="100000"/>
              </a:lnSpc>
              <a:spcBef>
                <a:spcPts val="0"/>
              </a:spcBef>
              <a:spcAft>
                <a:spcPts val="0"/>
              </a:spcAft>
              <a:buClr>
                <a:srgbClr val="000000"/>
              </a:buClr>
              <a:buSzPts val="3100"/>
              <a:buFont typeface="Arial"/>
              <a:buNone/>
            </a:pPr>
            <a:r>
              <a:rPr lang="el-GR" sz="26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 κοπριά ▸ </a:t>
            </a:r>
            <a:r>
              <a:rPr lang="el-GR" sz="2600" i="0" u="none" strike="noStrike" cap="none" dirty="0" err="1">
                <a:solidFill>
                  <a:schemeClr val="dk1"/>
                </a:solidFill>
                <a:latin typeface="Calibri" panose="020F0502020204030204" pitchFamily="34" charset="0"/>
                <a:ea typeface="Barlow Semi Condensed"/>
                <a:cs typeface="Calibri" panose="020F0502020204030204" pitchFamily="34" charset="0"/>
                <a:sym typeface="Barlow Semi Condensed"/>
              </a:rPr>
              <a:t>κομπόστ</a:t>
            </a:r>
            <a:r>
              <a:rPr lang="el-GR" sz="26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 ▸ μέρη φυτών ▸ μαλλί ▸ άχυρο ▸ αποκόμματα χόρτου</a:t>
            </a:r>
          </a:p>
          <a:p>
            <a:pPr marL="0" marR="0" lvl="0" indent="0" algn="l" rtl="0">
              <a:lnSpc>
                <a:spcPct val="100000"/>
              </a:lnSpc>
              <a:spcBef>
                <a:spcPts val="0"/>
              </a:spcBef>
              <a:spcAft>
                <a:spcPts val="0"/>
              </a:spcAft>
              <a:buClr>
                <a:srgbClr val="000000"/>
              </a:buClr>
              <a:buSzPts val="3100"/>
              <a:buFont typeface="Arial"/>
              <a:buNone/>
            </a:pPr>
            <a:r>
              <a:rPr lang="el-GR" sz="26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 κλαδιά ▸ φύλλα ▸ ροκανίδια ξύλου ▸ πριονίδι</a:t>
            </a:r>
          </a:p>
          <a:p>
            <a:pPr marL="0" marR="0" lvl="0" indent="0" algn="l" rtl="0">
              <a:lnSpc>
                <a:spcPct val="100000"/>
              </a:lnSpc>
              <a:spcBef>
                <a:spcPts val="0"/>
              </a:spcBef>
              <a:spcAft>
                <a:spcPts val="0"/>
              </a:spcAft>
              <a:buClr>
                <a:srgbClr val="000000"/>
              </a:buClr>
              <a:buSzPts val="3100"/>
              <a:buFont typeface="Arial"/>
              <a:buNone/>
            </a:pPr>
            <a:endParaRPr sz="2600" b="0" i="0" u="none" strike="noStrike" cap="none" dirty="0">
              <a:solidFill>
                <a:schemeClr val="dk1"/>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3100"/>
              <a:buFont typeface="Arial"/>
              <a:buNone/>
            </a:pPr>
            <a:r>
              <a:rPr lang="el-GR" sz="26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Πότε;</a:t>
            </a:r>
          </a:p>
          <a:p>
            <a:pPr marL="0" marR="0" lvl="0" indent="0" algn="l" rtl="0">
              <a:lnSpc>
                <a:spcPct val="100000"/>
              </a:lnSpc>
              <a:spcBef>
                <a:spcPts val="0"/>
              </a:spcBef>
              <a:spcAft>
                <a:spcPts val="0"/>
              </a:spcAft>
              <a:buClr>
                <a:srgbClr val="000000"/>
              </a:buClr>
              <a:buSzPts val="3100"/>
              <a:buFont typeface="Arial"/>
              <a:buNone/>
            </a:pPr>
            <a:r>
              <a:rPr lang="el-GR" sz="26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Εάν τα φυτά αναπτύσσονται αργά / το έδαφος είναι ξηρό ή συμπιεσμένο / όταν υπάρχει ελάχιστη εδαφική ζωή / όταν σταματήσετε το τεχνητό λίπασμα.</a:t>
            </a:r>
          </a:p>
        </p:txBody>
      </p:sp>
      <p:pic>
        <p:nvPicPr>
          <p:cNvPr id="291" name="Google Shape;291;g2d3a4c777a5_0_490"/>
          <p:cNvPicPr preferRelativeResize="0"/>
          <p:nvPr/>
        </p:nvPicPr>
        <p:blipFill rotWithShape="1">
          <a:blip r:embed="rId3">
            <a:alphaModFix/>
          </a:blip>
          <a:srcRect/>
          <a:stretch/>
        </p:blipFill>
        <p:spPr>
          <a:xfrm>
            <a:off x="4911566" y="-5475"/>
            <a:ext cx="2368865" cy="1674869"/>
          </a:xfrm>
          <a:prstGeom prst="rect">
            <a:avLst/>
          </a:prstGeom>
          <a:noFill/>
          <a:ln>
            <a:noFill/>
          </a:ln>
        </p:spPr>
      </p:pic>
      <p:sp>
        <p:nvSpPr>
          <p:cNvPr id="292" name="Google Shape;292;g2d3a4c777a5_0_490"/>
          <p:cNvSpPr txBox="1"/>
          <p:nvPr/>
        </p:nvSpPr>
        <p:spPr>
          <a:xfrm>
            <a:off x="6104608" y="645267"/>
            <a:ext cx="2024400" cy="10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2600" b="1" dirty="0">
                <a:solidFill>
                  <a:schemeClr val="dk1"/>
                </a:solidFill>
                <a:latin typeface="Calibri" panose="020F0502020204030204" pitchFamily="34" charset="0"/>
                <a:ea typeface="Barlow Semi Condensed SemiBold"/>
                <a:cs typeface="Calibri" panose="020F0502020204030204" pitchFamily="34" charset="0"/>
                <a:sym typeface="Barlow Semi Condensed SemiBold"/>
              </a:rPr>
              <a:t>Ήρωας του εδάφους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d3a4c777a5_0_497"/>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endParaRPr/>
          </a:p>
        </p:txBody>
      </p:sp>
      <p:sp>
        <p:nvSpPr>
          <p:cNvPr id="298" name="Google Shape;298;g2d3a4c777a5_0_497"/>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299" name="Google Shape;299;g2d3a4c777a5_0_497"/>
          <p:cNvPicPr preferRelativeResize="0"/>
          <p:nvPr/>
        </p:nvPicPr>
        <p:blipFill rotWithShape="1">
          <a:blip r:embed="rId3">
            <a:alphaModFix/>
          </a:blip>
          <a:srcRect/>
          <a:stretch/>
        </p:blipFill>
        <p:spPr>
          <a:xfrm>
            <a:off x="-3048000" y="-4507800"/>
            <a:ext cx="15240003" cy="11430002"/>
          </a:xfrm>
          <a:prstGeom prst="rect">
            <a:avLst/>
          </a:prstGeom>
          <a:noFill/>
          <a:ln>
            <a:noFill/>
          </a:ln>
        </p:spPr>
      </p:pic>
      <p:pic>
        <p:nvPicPr>
          <p:cNvPr id="300" name="Google Shape;300;g2d3a4c777a5_0_497"/>
          <p:cNvPicPr preferRelativeResize="0"/>
          <p:nvPr/>
        </p:nvPicPr>
        <p:blipFill rotWithShape="1">
          <a:blip r:embed="rId4">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2d3a4c777a5_0_504"/>
          <p:cNvSpPr txBox="1"/>
          <p:nvPr/>
        </p:nvSpPr>
        <p:spPr>
          <a:xfrm>
            <a:off x="433200" y="1847450"/>
            <a:ext cx="11325600" cy="41241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8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MULCH </a:t>
            </a:r>
            <a:r>
              <a:rPr lang="el-GR" sz="28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 προσθέστε οργανικό υλικό από πάνω</a:t>
            </a:r>
          </a:p>
          <a:p>
            <a:pPr marL="0" marR="0" lvl="0" indent="0" algn="l" rtl="0">
              <a:lnSpc>
                <a:spcPct val="100000"/>
              </a:lnSpc>
              <a:spcBef>
                <a:spcPts val="0"/>
              </a:spcBef>
              <a:spcAft>
                <a:spcPts val="0"/>
              </a:spcAft>
              <a:buClr>
                <a:srgbClr val="000000"/>
              </a:buClr>
              <a:buSzPts val="3100"/>
              <a:buFont typeface="Arial"/>
              <a:buNone/>
            </a:pPr>
            <a:r>
              <a:rPr lang="el-GR" sz="28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Οτιδήποτε ήταν ζωντανό και δεν έχει δηλητήριο μέσα του.</a:t>
            </a:r>
          </a:p>
          <a:p>
            <a:pPr marL="0" marR="0" lvl="0" indent="0" algn="l" rtl="0">
              <a:lnSpc>
                <a:spcPct val="100000"/>
              </a:lnSpc>
              <a:spcBef>
                <a:spcPts val="0"/>
              </a:spcBef>
              <a:spcAft>
                <a:spcPts val="0"/>
              </a:spcAft>
              <a:buClr>
                <a:srgbClr val="000000"/>
              </a:buClr>
              <a:buSzPts val="3100"/>
              <a:buFont typeface="Arial"/>
              <a:buNone/>
            </a:pPr>
            <a:r>
              <a:rPr lang="el-GR" sz="28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Για παράδειγμα:</a:t>
            </a:r>
          </a:p>
          <a:p>
            <a:pPr marL="0" marR="0" lvl="0" indent="0" algn="l" rtl="0">
              <a:lnSpc>
                <a:spcPct val="100000"/>
              </a:lnSpc>
              <a:spcBef>
                <a:spcPts val="0"/>
              </a:spcBef>
              <a:spcAft>
                <a:spcPts val="0"/>
              </a:spcAft>
              <a:buClr>
                <a:srgbClr val="000000"/>
              </a:buClr>
              <a:buSzPts val="3100"/>
              <a:buFont typeface="Arial"/>
              <a:buNone/>
            </a:pPr>
            <a:r>
              <a:rPr lang="el-GR" sz="28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 Άχυρο  ▸ αποκόμματα χόρτου ▸ φύλλα ▸ </a:t>
            </a:r>
            <a:r>
              <a:rPr lang="el-GR" sz="2800" i="0" u="none" strike="noStrike" cap="none" dirty="0" err="1">
                <a:solidFill>
                  <a:schemeClr val="dk1"/>
                </a:solidFill>
                <a:latin typeface="Calibri" panose="020F0502020204030204" pitchFamily="34" charset="0"/>
                <a:ea typeface="Barlow Semi Condensed"/>
                <a:cs typeface="Calibri" panose="020F0502020204030204" pitchFamily="34" charset="0"/>
                <a:sym typeface="Barlow Semi Condensed"/>
              </a:rPr>
              <a:t>ξυλοτεμαχίδια</a:t>
            </a:r>
            <a:r>
              <a:rPr lang="el-GR" sz="28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 ▸ πριονίδι</a:t>
            </a:r>
          </a:p>
          <a:p>
            <a:pPr marL="0" marR="0" lvl="0" indent="0" algn="l" rtl="0">
              <a:lnSpc>
                <a:spcPct val="100000"/>
              </a:lnSpc>
              <a:spcBef>
                <a:spcPts val="0"/>
              </a:spcBef>
              <a:spcAft>
                <a:spcPts val="0"/>
              </a:spcAft>
              <a:buClr>
                <a:srgbClr val="000000"/>
              </a:buClr>
              <a:buSzPts val="3100"/>
              <a:buFont typeface="Arial"/>
              <a:buNone/>
            </a:pPr>
            <a:endParaRPr sz="2800" b="0" i="0" u="none" strike="noStrike" cap="none" dirty="0">
              <a:solidFill>
                <a:schemeClr val="dk1"/>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3100"/>
              <a:buFont typeface="Arial"/>
              <a:buNone/>
            </a:pPr>
            <a:r>
              <a:rPr lang="el-GR" sz="28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Πότε;</a:t>
            </a:r>
          </a:p>
          <a:p>
            <a:pPr marL="0" marR="0" lvl="0" indent="0" algn="l" rtl="0">
              <a:lnSpc>
                <a:spcPct val="100000"/>
              </a:lnSpc>
              <a:spcBef>
                <a:spcPts val="0"/>
              </a:spcBef>
              <a:spcAft>
                <a:spcPts val="0"/>
              </a:spcAft>
              <a:buClr>
                <a:srgbClr val="000000"/>
              </a:buClr>
              <a:buSzPts val="3100"/>
              <a:buFont typeface="Arial"/>
              <a:buNone/>
            </a:pPr>
            <a:r>
              <a:rPr lang="el-GR" sz="28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Πάντα! Το έδαφος στη φύση έχει πάντα ένα στρώμα οργανικού υλικού στην κορυφή - ζωτικής σημασίας για τη ρύθμιση του νερού, τη σκίαση του ηλιακού φωτός για να ευδοκιμήσει η ζωή στο έδαφος κ.λπ.</a:t>
            </a:r>
          </a:p>
        </p:txBody>
      </p:sp>
      <p:pic>
        <p:nvPicPr>
          <p:cNvPr id="306" name="Google Shape;306;g2d3a4c777a5_0_504"/>
          <p:cNvPicPr preferRelativeResize="0"/>
          <p:nvPr/>
        </p:nvPicPr>
        <p:blipFill rotWithShape="1">
          <a:blip r:embed="rId3">
            <a:alphaModFix/>
          </a:blip>
          <a:srcRect/>
          <a:stretch/>
        </p:blipFill>
        <p:spPr>
          <a:xfrm>
            <a:off x="4911566" y="-5475"/>
            <a:ext cx="2368865" cy="1674869"/>
          </a:xfrm>
          <a:prstGeom prst="rect">
            <a:avLst/>
          </a:prstGeom>
          <a:noFill/>
          <a:ln>
            <a:noFill/>
          </a:ln>
        </p:spPr>
      </p:pic>
      <p:sp>
        <p:nvSpPr>
          <p:cNvPr id="307" name="Google Shape;307;g2d3a4c777a5_0_504"/>
          <p:cNvSpPr txBox="1"/>
          <p:nvPr/>
        </p:nvSpPr>
        <p:spPr>
          <a:xfrm>
            <a:off x="6167982" y="712022"/>
            <a:ext cx="2024400" cy="10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2600" b="1" dirty="0">
                <a:solidFill>
                  <a:schemeClr val="dk1"/>
                </a:solidFill>
                <a:latin typeface="Calibri" panose="020F0502020204030204" pitchFamily="34" charset="0"/>
                <a:ea typeface="Barlow Semi Condensed SemiBold"/>
                <a:cs typeface="Calibri" panose="020F0502020204030204" pitchFamily="34" charset="0"/>
                <a:sym typeface="Barlow Semi Condensed SemiBold"/>
              </a:rPr>
              <a:t>Ήρωας του εδάφους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2d3a4c777a5_0_511"/>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endParaRPr/>
          </a:p>
        </p:txBody>
      </p:sp>
      <p:sp>
        <p:nvSpPr>
          <p:cNvPr id="313" name="Google Shape;313;g2d3a4c777a5_0_511"/>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314" name="Google Shape;314;g2d3a4c777a5_0_511"/>
          <p:cNvPicPr preferRelativeResize="0"/>
          <p:nvPr/>
        </p:nvPicPr>
        <p:blipFill rotWithShape="1">
          <a:blip r:embed="rId3">
            <a:alphaModFix/>
          </a:blip>
          <a:srcRect/>
          <a:stretch/>
        </p:blipFill>
        <p:spPr>
          <a:xfrm>
            <a:off x="0" y="-2667000"/>
            <a:ext cx="12192005" cy="12192005"/>
          </a:xfrm>
          <a:prstGeom prst="rect">
            <a:avLst/>
          </a:prstGeom>
          <a:noFill/>
          <a:ln>
            <a:noFill/>
          </a:ln>
        </p:spPr>
      </p:pic>
      <p:pic>
        <p:nvPicPr>
          <p:cNvPr id="315" name="Google Shape;315;g2d3a4c777a5_0_511"/>
          <p:cNvPicPr preferRelativeResize="0"/>
          <p:nvPr/>
        </p:nvPicPr>
        <p:blipFill rotWithShape="1">
          <a:blip r:embed="rId4">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d3a4c777a5_0_517"/>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endParaRPr/>
          </a:p>
        </p:txBody>
      </p:sp>
      <p:sp>
        <p:nvSpPr>
          <p:cNvPr id="321" name="Google Shape;321;g2d3a4c777a5_0_517"/>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322" name="Google Shape;322;g2d3a4c777a5_0_517"/>
          <p:cNvPicPr preferRelativeResize="0"/>
          <p:nvPr/>
        </p:nvPicPr>
        <p:blipFill rotWithShape="1">
          <a:blip r:embed="rId3">
            <a:alphaModFix/>
          </a:blip>
          <a:srcRect/>
          <a:stretch/>
        </p:blipFill>
        <p:spPr>
          <a:xfrm>
            <a:off x="0" y="-666933"/>
            <a:ext cx="12192005" cy="9144004"/>
          </a:xfrm>
          <a:prstGeom prst="rect">
            <a:avLst/>
          </a:prstGeom>
          <a:noFill/>
          <a:ln>
            <a:noFill/>
          </a:ln>
        </p:spPr>
      </p:pic>
      <p:pic>
        <p:nvPicPr>
          <p:cNvPr id="323" name="Google Shape;323;g2d3a4c777a5_0_517"/>
          <p:cNvPicPr preferRelativeResize="0"/>
          <p:nvPr/>
        </p:nvPicPr>
        <p:blipFill rotWithShape="1">
          <a:blip r:embed="rId4">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d3a4c777a5_0_524"/>
          <p:cNvSpPr txBox="1"/>
          <p:nvPr/>
        </p:nvSpPr>
        <p:spPr>
          <a:xfrm>
            <a:off x="497767" y="1757750"/>
            <a:ext cx="11119200" cy="209284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400" b="1" i="0" u="none" strike="noStrike" cap="none" dirty="0" err="1">
                <a:solidFill>
                  <a:schemeClr val="dk1"/>
                </a:solidFill>
                <a:latin typeface="Calibri" panose="020F0502020204030204" pitchFamily="34" charset="0"/>
                <a:ea typeface="Barlow Semi Condensed"/>
                <a:cs typeface="Calibri" panose="020F0502020204030204" pitchFamily="34" charset="0"/>
                <a:sym typeface="Barlow Semi Condensed"/>
              </a:rPr>
              <a:t>Landshaping</a:t>
            </a:r>
            <a:endParaRPr lang="el-GR" sz="24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endParaRPr>
          </a:p>
          <a:p>
            <a:pPr marL="0" marR="0" lvl="0" indent="0" algn="l" rtl="0">
              <a:lnSpc>
                <a:spcPct val="100000"/>
              </a:lnSpc>
              <a:spcBef>
                <a:spcPts val="0"/>
              </a:spcBef>
              <a:spcAft>
                <a:spcPts val="0"/>
              </a:spcAft>
              <a:buClr>
                <a:srgbClr val="000000"/>
              </a:buClr>
              <a:buSzPts val="3100"/>
              <a:buFont typeface="Arial"/>
              <a:buNone/>
            </a:pPr>
            <a:r>
              <a:rPr lang="el-GR" sz="24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-Ρύθμιση των μορφών γης έτσι ώστε να λειτουργούν καλύτερα.  Χειροπρακτική της γης.</a:t>
            </a:r>
          </a:p>
          <a:p>
            <a:pPr marL="0" marR="0" lvl="0" indent="0" algn="l" rtl="0">
              <a:lnSpc>
                <a:spcPct val="100000"/>
              </a:lnSpc>
              <a:spcBef>
                <a:spcPts val="0"/>
              </a:spcBef>
              <a:spcAft>
                <a:spcPts val="0"/>
              </a:spcAft>
              <a:buClr>
                <a:srgbClr val="000000"/>
              </a:buClr>
              <a:buSzPts val="3100"/>
              <a:buFont typeface="Arial"/>
              <a:buNone/>
            </a:pPr>
            <a:r>
              <a:rPr lang="el-GR" sz="24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-Οι τεχνικές κατακράτησης νερού τείνουν επίσης να αποτρέπουν τη διάβρωση επιβραδύνοντας το νερό και δημιουργώντας γονιμότητα στο έδαφος.</a:t>
            </a:r>
          </a:p>
        </p:txBody>
      </p:sp>
      <p:sp>
        <p:nvSpPr>
          <p:cNvPr id="329" name="Google Shape;329;g2d3a4c777a5_0_524"/>
          <p:cNvSpPr txBox="1"/>
          <p:nvPr/>
        </p:nvSpPr>
        <p:spPr>
          <a:xfrm>
            <a:off x="468075" y="3903250"/>
            <a:ext cx="11178600" cy="17235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8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Πότε;</a:t>
            </a:r>
          </a:p>
          <a:p>
            <a:pPr marL="0" marR="0" lvl="0" indent="0" algn="l" rtl="0">
              <a:lnSpc>
                <a:spcPct val="100000"/>
              </a:lnSpc>
              <a:spcBef>
                <a:spcPts val="0"/>
              </a:spcBef>
              <a:spcAft>
                <a:spcPts val="0"/>
              </a:spcAft>
              <a:buClr>
                <a:srgbClr val="000000"/>
              </a:buClr>
              <a:buSzPts val="3100"/>
              <a:buFont typeface="Arial"/>
              <a:buNone/>
            </a:pPr>
            <a:r>
              <a:rPr lang="el-GR" sz="24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Επίπεδη γη ▸ Κλίση ▸ Αναβαθμίδες, αναβαθμίδες ή αναβαθμίδες με αναβαθμίδες</a:t>
            </a:r>
          </a:p>
          <a:p>
            <a:pPr marL="0" marR="0" lvl="0" indent="0" algn="l" rtl="0">
              <a:lnSpc>
                <a:spcPct val="100000"/>
              </a:lnSpc>
              <a:spcBef>
                <a:spcPts val="0"/>
              </a:spcBef>
              <a:spcAft>
                <a:spcPts val="0"/>
              </a:spcAft>
              <a:buClr>
                <a:srgbClr val="000000"/>
              </a:buClr>
              <a:buSzPts val="3100"/>
              <a:buFont typeface="Arial"/>
              <a:buNone/>
            </a:pPr>
            <a:r>
              <a:rPr lang="el-GR" sz="24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Κλίμακα αγροκτήματος ▸ </a:t>
            </a:r>
            <a:r>
              <a:rPr lang="pl-PL" sz="24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Yeoman's Keyline Water Harvesting, </a:t>
            </a:r>
            <a:r>
              <a:rPr lang="el-GR" sz="24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σειρά μικρότερων φραγμάτων</a:t>
            </a:r>
          </a:p>
        </p:txBody>
      </p:sp>
      <p:pic>
        <p:nvPicPr>
          <p:cNvPr id="330" name="Google Shape;330;g2d3a4c777a5_0_524"/>
          <p:cNvPicPr preferRelativeResize="0"/>
          <p:nvPr/>
        </p:nvPicPr>
        <p:blipFill rotWithShape="1">
          <a:blip r:embed="rId3">
            <a:alphaModFix/>
          </a:blip>
          <a:srcRect/>
          <a:stretch/>
        </p:blipFill>
        <p:spPr>
          <a:xfrm>
            <a:off x="4911566" y="-5475"/>
            <a:ext cx="2368865" cy="1674869"/>
          </a:xfrm>
          <a:prstGeom prst="rect">
            <a:avLst/>
          </a:prstGeom>
          <a:noFill/>
          <a:ln>
            <a:noFill/>
          </a:ln>
        </p:spPr>
      </p:pic>
      <p:sp>
        <p:nvSpPr>
          <p:cNvPr id="331" name="Google Shape;331;g2d3a4c777a5_0_524"/>
          <p:cNvSpPr txBox="1"/>
          <p:nvPr/>
        </p:nvSpPr>
        <p:spPr>
          <a:xfrm>
            <a:off x="6104608" y="645267"/>
            <a:ext cx="2024400" cy="10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2600" b="1" dirty="0">
                <a:solidFill>
                  <a:schemeClr val="dk1"/>
                </a:solidFill>
                <a:latin typeface="Calibri" panose="020F0502020204030204" pitchFamily="34" charset="0"/>
                <a:ea typeface="Barlow Semi Condensed SemiBold"/>
                <a:cs typeface="Calibri" panose="020F0502020204030204" pitchFamily="34" charset="0"/>
                <a:sym typeface="Barlow Semi Condensed SemiBold"/>
              </a:rPr>
              <a:t>Ήρωας του εδάφους</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d3a4c777a5_0_53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93434"/>
              <a:buNone/>
            </a:pPr>
            <a:endParaRPr/>
          </a:p>
        </p:txBody>
      </p:sp>
      <p:sp>
        <p:nvSpPr>
          <p:cNvPr id="337" name="Google Shape;337;g2d3a4c777a5_0_53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338" name="Google Shape;338;g2d3a4c777a5_0_532"/>
          <p:cNvPicPr preferRelativeResize="0"/>
          <p:nvPr/>
        </p:nvPicPr>
        <p:blipFill rotWithShape="1">
          <a:blip r:embed="rId3">
            <a:alphaModFix/>
          </a:blip>
          <a:srcRect/>
          <a:stretch/>
        </p:blipFill>
        <p:spPr>
          <a:xfrm>
            <a:off x="0" y="-863607"/>
            <a:ext cx="12192000" cy="7721608"/>
          </a:xfrm>
          <a:prstGeom prst="rect">
            <a:avLst/>
          </a:prstGeom>
          <a:noFill/>
          <a:ln>
            <a:noFill/>
          </a:ln>
        </p:spPr>
      </p:pic>
      <p:sp>
        <p:nvSpPr>
          <p:cNvPr id="339" name="Google Shape;339;g2d3a4c777a5_0_532"/>
          <p:cNvSpPr txBox="1"/>
          <p:nvPr/>
        </p:nvSpPr>
        <p:spPr>
          <a:xfrm>
            <a:off x="152400" y="6396625"/>
            <a:ext cx="3000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https://krameterhof.at/en/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340" name="Google Shape;340;g2d3a4c777a5_0_532"/>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d3a4c777a5_0_53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93434"/>
              <a:buNone/>
            </a:pPr>
            <a:endParaRPr/>
          </a:p>
        </p:txBody>
      </p:sp>
      <p:sp>
        <p:nvSpPr>
          <p:cNvPr id="346" name="Google Shape;346;g2d3a4c777a5_0_53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347" name="Google Shape;347;g2d3a4c777a5_0_539"/>
          <p:cNvPicPr preferRelativeResize="0"/>
          <p:nvPr/>
        </p:nvPicPr>
        <p:blipFill rotWithShape="1">
          <a:blip r:embed="rId3">
            <a:alphaModFix/>
          </a:blip>
          <a:srcRect/>
          <a:stretch/>
        </p:blipFill>
        <p:spPr>
          <a:xfrm>
            <a:off x="0" y="-2667003"/>
            <a:ext cx="12192005" cy="12192005"/>
          </a:xfrm>
          <a:prstGeom prst="rect">
            <a:avLst/>
          </a:prstGeom>
          <a:noFill/>
          <a:ln>
            <a:noFill/>
          </a:ln>
        </p:spPr>
      </p:pic>
      <p:sp>
        <p:nvSpPr>
          <p:cNvPr id="348" name="Google Shape;348;g2d3a4c777a5_0_539"/>
          <p:cNvSpPr txBox="1"/>
          <p:nvPr/>
        </p:nvSpPr>
        <p:spPr>
          <a:xfrm>
            <a:off x="415600" y="711963"/>
            <a:ext cx="3000000" cy="2416016"/>
          </a:xfrm>
          <a:prstGeom prst="rect">
            <a:avLst/>
          </a:prstGeom>
          <a:noFill/>
          <a:ln>
            <a:solidFill>
              <a:schemeClr val="tx2"/>
            </a:solid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sng" strike="noStrike" cap="none" dirty="0">
                <a:solidFill>
                  <a:schemeClr val="lt1"/>
                </a:solidFill>
                <a:latin typeface="Calibri" panose="020F0502020204030204" pitchFamily="34" charset="0"/>
                <a:ea typeface="Barlow Condensed"/>
                <a:cs typeface="Calibri" panose="020F0502020204030204" pitchFamily="34" charset="0"/>
                <a:sym typeface="Barlow Condensed"/>
              </a:rPr>
              <a:t>Swales</a:t>
            </a:r>
            <a:endParaRPr lang="en-US" sz="2900" b="1" i="0" u="sng" strike="noStrike" cap="none" dirty="0">
              <a:solidFill>
                <a:schemeClr val="lt1"/>
              </a:solidFill>
              <a:latin typeface="Calibri" panose="020F0502020204030204" pitchFamily="34" charset="0"/>
              <a:ea typeface="Barlow Condensed"/>
              <a:cs typeface="Calibri" panose="020F0502020204030204" pitchFamily="34" charset="0"/>
              <a:sym typeface="Barlow Condensed"/>
            </a:endParaRPr>
          </a:p>
          <a:p>
            <a:pPr marL="0" marR="0" lvl="0" indent="0" algn="l" rtl="0">
              <a:lnSpc>
                <a:spcPct val="100000"/>
              </a:lnSpc>
              <a:spcBef>
                <a:spcPts val="0"/>
              </a:spcBef>
              <a:spcAft>
                <a:spcPts val="0"/>
              </a:spcAft>
              <a:buClr>
                <a:srgbClr val="000000"/>
              </a:buClr>
              <a:buSzPts val="2900"/>
              <a:buFont typeface="Arial"/>
              <a:buNone/>
            </a:pPr>
            <a:r>
              <a:rPr lang="el-GR" sz="2900" i="0" u="none" strike="noStrike" cap="none" dirty="0">
                <a:solidFill>
                  <a:schemeClr val="lt1"/>
                </a:solidFill>
                <a:latin typeface="Calibri" panose="020F0502020204030204" pitchFamily="34" charset="0"/>
                <a:cs typeface="Calibri" panose="020F0502020204030204" pitchFamily="34" charset="0"/>
                <a:sym typeface="Barlow Condensed"/>
              </a:rPr>
              <a:t>Αναχώματα σε σκ</a:t>
            </a:r>
            <a:r>
              <a:rPr lang="el-GR" sz="2900" dirty="0">
                <a:solidFill>
                  <a:schemeClr val="lt1"/>
                </a:solidFill>
                <a:latin typeface="Calibri" panose="020F0502020204030204" pitchFamily="34" charset="0"/>
                <a:cs typeface="Calibri" panose="020F0502020204030204" pitchFamily="34" charset="0"/>
                <a:sym typeface="Barlow Condensed"/>
              </a:rPr>
              <a:t>ιερό σημείο ή βυθισμένο ή ελώδες μέρος.</a:t>
            </a:r>
            <a:endParaRPr sz="1400" i="0" u="none" strike="noStrike" cap="none" dirty="0">
              <a:solidFill>
                <a:schemeClr val="lt1"/>
              </a:solidFill>
              <a:latin typeface="Calibri" panose="020F0502020204030204" pitchFamily="34" charset="0"/>
              <a:cs typeface="Calibri" panose="020F0502020204030204" pitchFamily="34" charset="0"/>
              <a:sym typeface="Arial"/>
            </a:endParaRPr>
          </a:p>
        </p:txBody>
      </p:sp>
      <p:pic>
        <p:nvPicPr>
          <p:cNvPr id="349" name="Google Shape;349;g2d3a4c777a5_0_539"/>
          <p:cNvPicPr preferRelativeResize="0"/>
          <p:nvPr/>
        </p:nvPicPr>
        <p:blipFill rotWithShape="1">
          <a:blip r:embed="rId4">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d3a4c777a5_0_54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355" name="Google Shape;355;g2d3a4c777a5_0_546"/>
          <p:cNvPicPr preferRelativeResize="0"/>
          <p:nvPr/>
        </p:nvPicPr>
        <p:blipFill rotWithShape="1">
          <a:blip r:embed="rId3">
            <a:alphaModFix/>
          </a:blip>
          <a:srcRect/>
          <a:stretch/>
        </p:blipFill>
        <p:spPr>
          <a:xfrm>
            <a:off x="0" y="-1238250"/>
            <a:ext cx="12192000" cy="9144000"/>
          </a:xfrm>
          <a:prstGeom prst="rect">
            <a:avLst/>
          </a:prstGeom>
          <a:noFill/>
          <a:ln>
            <a:solidFill>
              <a:schemeClr val="tx2"/>
            </a:solidFill>
          </a:ln>
        </p:spPr>
      </p:pic>
      <p:sp>
        <p:nvSpPr>
          <p:cNvPr id="356" name="Google Shape;356;g2d3a4c777a5_0_546"/>
          <p:cNvSpPr txBox="1"/>
          <p:nvPr/>
        </p:nvSpPr>
        <p:spPr>
          <a:xfrm>
            <a:off x="415600" y="6248400"/>
            <a:ext cx="30000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dirty="0">
                <a:solidFill>
                  <a:schemeClr val="lt1"/>
                </a:solidFill>
                <a:latin typeface="Arial"/>
                <a:ea typeface="Arial"/>
                <a:cs typeface="Arial"/>
                <a:sym typeface="Arial"/>
              </a:rPr>
              <a:t>Caleb Larson</a:t>
            </a:r>
            <a:endParaRPr sz="12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pl-PL" sz="1300" b="0" i="0" u="sng" strike="noStrike" cap="none"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hugelkultur forum at permies</a:t>
            </a:r>
            <a:endParaRPr sz="1200" b="1" i="0" u="none" strike="noStrike" cap="none" dirty="0">
              <a:solidFill>
                <a:schemeClr val="lt1"/>
              </a:solidFill>
              <a:highlight>
                <a:srgbClr val="EBDCC5"/>
              </a:highlight>
              <a:latin typeface="Arial"/>
              <a:ea typeface="Arial"/>
              <a:cs typeface="Arial"/>
              <a:sym typeface="Arial"/>
            </a:endParaRPr>
          </a:p>
        </p:txBody>
      </p:sp>
      <p:sp>
        <p:nvSpPr>
          <p:cNvPr id="357" name="Google Shape;357;g2d3a4c777a5_0_546"/>
          <p:cNvSpPr txBox="1"/>
          <p:nvPr/>
        </p:nvSpPr>
        <p:spPr>
          <a:xfrm>
            <a:off x="415600" y="1198672"/>
            <a:ext cx="3000000" cy="2139017"/>
          </a:xfrm>
          <a:prstGeom prst="rect">
            <a:avLst/>
          </a:prstGeom>
          <a:no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sng" strike="noStrike" cap="none" dirty="0">
                <a:solidFill>
                  <a:schemeClr val="lt1"/>
                </a:solidFill>
                <a:latin typeface="Barlow Condensed"/>
                <a:ea typeface="Barlow Condensed"/>
                <a:cs typeface="Barlow Condensed"/>
                <a:sym typeface="Barlow Condensed"/>
              </a:rPr>
              <a:t>Hugelkultur</a:t>
            </a:r>
            <a:endParaRPr lang="en-US" sz="2900" b="1" i="0" u="sng" strike="noStrike" cap="none" dirty="0">
              <a:solidFill>
                <a:schemeClr val="lt1"/>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2900"/>
              <a:buFont typeface="Arial"/>
              <a:buNone/>
            </a:pPr>
            <a:r>
              <a:rPr lang="el-GR" b="0" i="0" dirty="0">
                <a:solidFill>
                  <a:schemeClr val="bg1"/>
                </a:solidFill>
                <a:effectLst/>
                <a:latin typeface="Arial" panose="020B0604020202020204" pitchFamily="34" charset="0"/>
              </a:rPr>
              <a:t>To </a:t>
            </a:r>
            <a:r>
              <a:rPr lang="el-GR" b="1" i="0" dirty="0" err="1">
                <a:solidFill>
                  <a:schemeClr val="bg1"/>
                </a:solidFill>
                <a:effectLst/>
                <a:latin typeface="Arial" panose="020B0604020202020204" pitchFamily="34" charset="0"/>
              </a:rPr>
              <a:t>Hügelkultur</a:t>
            </a:r>
            <a:r>
              <a:rPr lang="el-GR" b="0" i="0" dirty="0">
                <a:solidFill>
                  <a:schemeClr val="bg1"/>
                </a:solidFill>
                <a:effectLst/>
                <a:latin typeface="Arial" panose="020B0604020202020204" pitchFamily="34" charset="0"/>
              </a:rPr>
              <a:t> είναι μια διαδικασία </a:t>
            </a:r>
            <a:r>
              <a:rPr lang="el-GR" b="0" i="0" dirty="0" err="1">
                <a:solidFill>
                  <a:schemeClr val="bg1"/>
                </a:solidFill>
                <a:effectLst/>
                <a:latin typeface="Arial" panose="020B0604020202020204" pitchFamily="34" charset="0"/>
              </a:rPr>
              <a:t>κομποστοποίησης</a:t>
            </a:r>
            <a:r>
              <a:rPr lang="el-GR" b="0" i="0" dirty="0">
                <a:solidFill>
                  <a:schemeClr val="bg1"/>
                </a:solidFill>
                <a:effectLst/>
                <a:latin typeface="Arial" panose="020B0604020202020204" pitchFamily="34" charset="0"/>
              </a:rPr>
              <a:t> που χρησιμοποιεί εξυψωμένες κλίνες φύτευσης ή αναχώματα, θεμελιωμένα σε σάπια ξύλα και άλλου είδους</a:t>
            </a:r>
            <a:r>
              <a:rPr lang="en-US" dirty="0">
                <a:solidFill>
                  <a:schemeClr val="bg1"/>
                </a:solidFill>
                <a:latin typeface="Arial" panose="020B0604020202020204" pitchFamily="34" charset="0"/>
              </a:rPr>
              <a:t> </a:t>
            </a:r>
            <a:r>
              <a:rPr lang="el-GR" dirty="0" err="1">
                <a:solidFill>
                  <a:schemeClr val="bg1"/>
                </a:solidFill>
                <a:latin typeface="Arial" panose="020B0604020202020204" pitchFamily="34" charset="0"/>
              </a:rPr>
              <a:t>κομποστοποιήσιμη</a:t>
            </a:r>
            <a:r>
              <a:rPr lang="el-GR" dirty="0">
                <a:solidFill>
                  <a:schemeClr val="bg1"/>
                </a:solidFill>
                <a:latin typeface="Arial" panose="020B0604020202020204" pitchFamily="34" charset="0"/>
              </a:rPr>
              <a:t> βιομάζα (οργανικά υλικά). </a:t>
            </a:r>
            <a:endParaRPr sz="1400" b="1" i="0" u="sng" strike="noStrike" cap="none" dirty="0">
              <a:solidFill>
                <a:schemeClr val="bg1"/>
              </a:solidFill>
              <a:latin typeface="Arial"/>
              <a:ea typeface="Arial"/>
              <a:cs typeface="Arial"/>
              <a:sym typeface="Arial"/>
            </a:endParaRPr>
          </a:p>
        </p:txBody>
      </p:sp>
      <p:pic>
        <p:nvPicPr>
          <p:cNvPr id="358" name="Google Shape;358;g2d3a4c777a5_0_546"/>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eb87d1ab1a_0_18"/>
          <p:cNvSpPr txBox="1">
            <a:spLocks noGrp="1"/>
          </p:cNvSpPr>
          <p:nvPr>
            <p:ph type="title"/>
          </p:nvPr>
        </p:nvSpPr>
        <p:spPr>
          <a:xfrm>
            <a:off x="838200" y="628990"/>
            <a:ext cx="10515600" cy="1008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l-GR" sz="3600" dirty="0"/>
              <a:t>Λίστα περιεχομένων</a:t>
            </a:r>
            <a:endParaRPr sz="3600" dirty="0"/>
          </a:p>
        </p:txBody>
      </p:sp>
      <p:sp>
        <p:nvSpPr>
          <p:cNvPr id="140" name="Google Shape;140;g2eb87d1ab1a_0_18"/>
          <p:cNvSpPr txBox="1">
            <a:spLocks noGrp="1"/>
          </p:cNvSpPr>
          <p:nvPr>
            <p:ph type="body" idx="1"/>
          </p:nvPr>
        </p:nvSpPr>
        <p:spPr>
          <a:xfrm>
            <a:off x="838200" y="1553476"/>
            <a:ext cx="10812000" cy="4460100"/>
          </a:xfrm>
          <a:prstGeom prst="rect">
            <a:avLst/>
          </a:prstGeom>
          <a:noFill/>
          <a:ln>
            <a:noFill/>
          </a:ln>
        </p:spPr>
        <p:txBody>
          <a:bodyPr spcFirstLastPara="1" wrap="square" lIns="91425" tIns="45700" rIns="91425" bIns="45700" anchor="t" anchorCtr="0">
            <a:noAutofit/>
          </a:bodyPr>
          <a:lstStyle/>
          <a:p>
            <a:pPr marL="514350" lvl="0" indent="-461962" algn="l" rtl="0">
              <a:lnSpc>
                <a:spcPct val="105000"/>
              </a:lnSpc>
              <a:spcBef>
                <a:spcPts val="0"/>
              </a:spcBef>
              <a:spcAft>
                <a:spcPts val="0"/>
              </a:spcAft>
              <a:buClr>
                <a:schemeClr val="dk1"/>
              </a:buClr>
              <a:buSzPts val="1975"/>
              <a:buFont typeface="Calibri"/>
              <a:buAutoNum type="arabicPeriod"/>
            </a:pPr>
            <a:r>
              <a:rPr lang="el-GR" sz="1975" dirty="0"/>
              <a:t>Γλωσσάρι</a:t>
            </a:r>
            <a:endParaRPr sz="1975" dirty="0"/>
          </a:p>
          <a:p>
            <a:pPr marL="457200" lvl="0" indent="457200" algn="l" rtl="0">
              <a:lnSpc>
                <a:spcPct val="105000"/>
              </a:lnSpc>
              <a:spcBef>
                <a:spcPts val="0"/>
              </a:spcBef>
              <a:spcAft>
                <a:spcPts val="0"/>
              </a:spcAft>
              <a:buSzPts val="688"/>
              <a:buNone/>
            </a:pPr>
            <a:r>
              <a:rPr lang="el-GR" sz="1975" dirty="0"/>
              <a:t>Κατανοώντας την υγεία του εδάφους- ένα ιδιαίτερα ολοκληρωμένο σύστημα</a:t>
            </a:r>
          </a:p>
          <a:p>
            <a:pPr marL="514350" lvl="0" indent="-461962" algn="l" rtl="0">
              <a:lnSpc>
                <a:spcPct val="105000"/>
              </a:lnSpc>
              <a:spcBef>
                <a:spcPts val="1000"/>
              </a:spcBef>
              <a:spcAft>
                <a:spcPts val="0"/>
              </a:spcAft>
              <a:buClr>
                <a:schemeClr val="dk1"/>
              </a:buClr>
              <a:buSzPts val="1975"/>
              <a:buFont typeface="Calibri"/>
              <a:buAutoNum type="arabicPeriod"/>
            </a:pPr>
            <a:r>
              <a:rPr lang="el-GR" sz="1975" dirty="0"/>
              <a:t>Εκπαιδευτικό υλικό</a:t>
            </a:r>
            <a:endParaRPr sz="1975" dirty="0"/>
          </a:p>
          <a:p>
            <a:pPr marL="457200" lvl="0" indent="457200" algn="l" rtl="0">
              <a:lnSpc>
                <a:spcPct val="105000"/>
              </a:lnSpc>
              <a:spcBef>
                <a:spcPts val="1000"/>
              </a:spcBef>
              <a:spcAft>
                <a:spcPts val="0"/>
              </a:spcAft>
              <a:buSzPts val="688"/>
              <a:buNone/>
            </a:pPr>
            <a:r>
              <a:rPr lang="el-GR" sz="1975" dirty="0"/>
              <a:t>Μέθοδοι αποκατάστασης υποβαθμισμένου εδάφους</a:t>
            </a:r>
          </a:p>
          <a:p>
            <a:pPr marL="514350" lvl="0" indent="-461962" algn="l" rtl="0">
              <a:lnSpc>
                <a:spcPct val="105000"/>
              </a:lnSpc>
              <a:spcBef>
                <a:spcPts val="1000"/>
              </a:spcBef>
              <a:spcAft>
                <a:spcPts val="0"/>
              </a:spcAft>
              <a:buSzPts val="1975"/>
              <a:buAutoNum type="arabicPeriod"/>
            </a:pPr>
            <a:r>
              <a:rPr lang="el-GR" sz="1975" dirty="0"/>
              <a:t>Μελέτη περίπτωσης </a:t>
            </a:r>
            <a:endParaRPr sz="1975" dirty="0"/>
          </a:p>
          <a:p>
            <a:pPr marL="0" lvl="0" indent="0" algn="l" rtl="0">
              <a:lnSpc>
                <a:spcPct val="105000"/>
              </a:lnSpc>
              <a:spcBef>
                <a:spcPts val="1000"/>
              </a:spcBef>
              <a:spcAft>
                <a:spcPts val="0"/>
              </a:spcAft>
              <a:buSzPts val="688"/>
              <a:buNone/>
            </a:pPr>
            <a:r>
              <a:rPr lang="pl-PL" sz="1975" dirty="0"/>
              <a:t>		Sepp Holzer: </a:t>
            </a:r>
            <a:r>
              <a:rPr lang="el-GR" sz="1975" dirty="0"/>
              <a:t>Δια βίου </a:t>
            </a:r>
            <a:r>
              <a:rPr lang="el-GR" sz="1975" dirty="0" err="1"/>
              <a:t>καινοτόμη</a:t>
            </a:r>
            <a:r>
              <a:rPr lang="el-GR" sz="1975" dirty="0"/>
              <a:t> οικοδόμηση εδάφους σε απόκρημνα εδάφη</a:t>
            </a:r>
            <a:endParaRPr sz="1975" dirty="0"/>
          </a:p>
          <a:p>
            <a:pPr marL="514350" lvl="0" indent="-461962" algn="l" rtl="0">
              <a:lnSpc>
                <a:spcPct val="105000"/>
              </a:lnSpc>
              <a:spcBef>
                <a:spcPts val="1000"/>
              </a:spcBef>
              <a:spcAft>
                <a:spcPts val="0"/>
              </a:spcAft>
              <a:buSzPts val="1975"/>
              <a:buAutoNum type="arabicPeriod"/>
            </a:pPr>
            <a:r>
              <a:rPr lang="el-GR" sz="1975" dirty="0"/>
              <a:t>Επιπρόσθετο υλικό</a:t>
            </a:r>
            <a:endParaRPr sz="1975" dirty="0"/>
          </a:p>
          <a:p>
            <a:pPr marL="514350" lvl="0" indent="-461962" algn="l" rtl="0">
              <a:lnSpc>
                <a:spcPct val="105000"/>
              </a:lnSpc>
              <a:spcBef>
                <a:spcPts val="1000"/>
              </a:spcBef>
              <a:spcAft>
                <a:spcPts val="0"/>
              </a:spcAft>
              <a:buSzPts val="1975"/>
              <a:buAutoNum type="arabicPeriod"/>
            </a:pPr>
            <a:r>
              <a:rPr lang="el-GR" sz="1975" dirty="0"/>
              <a:t>Φαντασία και σχεδιασμός</a:t>
            </a:r>
            <a:endParaRPr sz="1975" dirty="0"/>
          </a:p>
          <a:p>
            <a:pPr marL="514350" lvl="0" indent="-461962" algn="l" rtl="0">
              <a:lnSpc>
                <a:spcPct val="105000"/>
              </a:lnSpc>
              <a:spcBef>
                <a:spcPts val="1000"/>
              </a:spcBef>
              <a:spcAft>
                <a:spcPts val="0"/>
              </a:spcAft>
              <a:buSzPts val="1975"/>
              <a:buAutoNum type="arabicPeriod"/>
            </a:pPr>
            <a:r>
              <a:rPr lang="el-GR" sz="1975" dirty="0"/>
              <a:t>Βιβλιογραφικές αναφορές</a:t>
            </a:r>
            <a:endParaRPr sz="1975" dirty="0"/>
          </a:p>
          <a:p>
            <a:pPr marL="514350" lvl="0" indent="-336550" algn="l" rtl="0">
              <a:lnSpc>
                <a:spcPct val="80000"/>
              </a:lnSpc>
              <a:spcBef>
                <a:spcPts val="1000"/>
              </a:spcBef>
              <a:spcAft>
                <a:spcPts val="0"/>
              </a:spcAft>
              <a:buClr>
                <a:schemeClr val="dk1"/>
              </a:buClr>
              <a:buSzPts val="1750"/>
              <a:buFont typeface="Calibri"/>
              <a:buNone/>
            </a:pPr>
            <a:endParaRPr sz="17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g2d3a4c777a5_0_553"/>
          <p:cNvPicPr preferRelativeResize="0"/>
          <p:nvPr/>
        </p:nvPicPr>
        <p:blipFill rotWithShape="1">
          <a:blip r:embed="rId3">
            <a:alphaModFix/>
          </a:blip>
          <a:srcRect/>
          <a:stretch/>
        </p:blipFill>
        <p:spPr>
          <a:xfrm>
            <a:off x="-162825" y="1040800"/>
            <a:ext cx="6542525" cy="4647325"/>
          </a:xfrm>
          <a:prstGeom prst="rect">
            <a:avLst/>
          </a:prstGeom>
          <a:noFill/>
          <a:ln>
            <a:noFill/>
          </a:ln>
        </p:spPr>
      </p:pic>
      <p:pic>
        <p:nvPicPr>
          <p:cNvPr id="364" name="Google Shape;364;g2d3a4c777a5_0_553"/>
          <p:cNvPicPr preferRelativeResize="0"/>
          <p:nvPr/>
        </p:nvPicPr>
        <p:blipFill rotWithShape="1">
          <a:blip r:embed="rId4">
            <a:alphaModFix/>
          </a:blip>
          <a:srcRect/>
          <a:stretch/>
        </p:blipFill>
        <p:spPr>
          <a:xfrm>
            <a:off x="6379709" y="1040800"/>
            <a:ext cx="5975116" cy="4647325"/>
          </a:xfrm>
          <a:prstGeom prst="rect">
            <a:avLst/>
          </a:prstGeom>
          <a:noFill/>
          <a:ln>
            <a:noFill/>
          </a:ln>
        </p:spPr>
      </p:pic>
      <p:sp>
        <p:nvSpPr>
          <p:cNvPr id="365" name="Google Shape;365;g2d3a4c777a5_0_553"/>
          <p:cNvSpPr txBox="1"/>
          <p:nvPr/>
        </p:nvSpPr>
        <p:spPr>
          <a:xfrm>
            <a:off x="3316750" y="5688125"/>
            <a:ext cx="30000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https://seppholzer.at/en/</a:t>
            </a:r>
            <a:endParaRPr sz="1800" b="0" i="0" u="none" strike="noStrike" cap="none">
              <a:solidFill>
                <a:schemeClr val="lt1"/>
              </a:solidFill>
              <a:latin typeface="Arial"/>
              <a:ea typeface="Arial"/>
              <a:cs typeface="Arial"/>
              <a:sym typeface="Arial"/>
            </a:endParaRPr>
          </a:p>
        </p:txBody>
      </p:sp>
      <p:sp>
        <p:nvSpPr>
          <p:cNvPr id="366" name="Google Shape;366;g2d3a4c777a5_0_553"/>
          <p:cNvSpPr txBox="1"/>
          <p:nvPr/>
        </p:nvSpPr>
        <p:spPr>
          <a:xfrm>
            <a:off x="415600" y="1536625"/>
            <a:ext cx="30000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0" i="0" u="none" strike="noStrike" cap="none">
                <a:solidFill>
                  <a:schemeClr val="lt1"/>
                </a:solidFill>
                <a:latin typeface="Barlow Condensed"/>
                <a:ea typeface="Barlow Condensed"/>
                <a:cs typeface="Barlow Condensed"/>
                <a:sym typeface="Barlow Condensed"/>
              </a:rPr>
              <a:t>Hugelkultur</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d3a4c777a5_0_561"/>
          <p:cNvSpPr txBox="1"/>
          <p:nvPr/>
        </p:nvSpPr>
        <p:spPr>
          <a:xfrm>
            <a:off x="497767" y="1300725"/>
            <a:ext cx="11119200" cy="230828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2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Δέσμευση εδάφους</a:t>
            </a:r>
          </a:p>
          <a:p>
            <a:pPr marL="0" marR="0" lvl="0" indent="0" algn="l" rtl="0">
              <a:lnSpc>
                <a:spcPct val="100000"/>
              </a:lnSpc>
              <a:spcBef>
                <a:spcPts val="0"/>
              </a:spcBef>
              <a:spcAft>
                <a:spcPts val="0"/>
              </a:spcAft>
              <a:buClr>
                <a:srgbClr val="000000"/>
              </a:buClr>
              <a:buSzPts val="3100"/>
              <a:buFont typeface="Arial"/>
              <a:buNone/>
            </a:pPr>
            <a:r>
              <a:rPr lang="el-GR" sz="22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Το έδαφος είναι ένας σπάνιος πόρος και μεγάλο μέρος του διαβρώνεται.</a:t>
            </a:r>
          </a:p>
          <a:p>
            <a:pPr marL="0" marR="0" lvl="0" indent="0" algn="l" rtl="0">
              <a:lnSpc>
                <a:spcPct val="100000"/>
              </a:lnSpc>
              <a:spcBef>
                <a:spcPts val="0"/>
              </a:spcBef>
              <a:spcAft>
                <a:spcPts val="0"/>
              </a:spcAft>
              <a:buClr>
                <a:srgbClr val="000000"/>
              </a:buClr>
              <a:buSzPts val="3100"/>
              <a:buFont typeface="Arial"/>
              <a:buNone/>
            </a:pPr>
            <a:r>
              <a:rPr lang="el-GR" sz="22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-Διατήρηση του εδάφους καλυμμένου ανά πάσα στιγμή</a:t>
            </a:r>
          </a:p>
          <a:p>
            <a:pPr marL="0" marR="0" lvl="0" indent="0" algn="l" rtl="0">
              <a:lnSpc>
                <a:spcPct val="100000"/>
              </a:lnSpc>
              <a:spcBef>
                <a:spcPts val="0"/>
              </a:spcBef>
              <a:spcAft>
                <a:spcPts val="0"/>
              </a:spcAft>
              <a:buClr>
                <a:srgbClr val="000000"/>
              </a:buClr>
              <a:buSzPts val="3100"/>
              <a:buFont typeface="Arial"/>
              <a:buNone/>
            </a:pPr>
            <a:r>
              <a:rPr lang="el-GR" sz="22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-Διαμόρφωση του εδάφους για την επιβράδυνση του νερού (αναβαθμίδες, αναβαθμίδες, συλλογή νερού από τις βασικές γραμμές)</a:t>
            </a:r>
          </a:p>
          <a:p>
            <a:pPr marL="0" marR="0" lvl="0" indent="0" algn="l" rtl="0">
              <a:lnSpc>
                <a:spcPct val="100000"/>
              </a:lnSpc>
              <a:spcBef>
                <a:spcPts val="0"/>
              </a:spcBef>
              <a:spcAft>
                <a:spcPts val="0"/>
              </a:spcAft>
              <a:buClr>
                <a:srgbClr val="000000"/>
              </a:buClr>
              <a:buSzPts val="3100"/>
              <a:buFont typeface="Arial"/>
              <a:buNone/>
            </a:pPr>
            <a:r>
              <a:rPr lang="el-GR" sz="22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-Φύτευση φυτών που συγκρατούν το έδαφος με τις ρίζες τους</a:t>
            </a:r>
            <a:r>
              <a:rPr lang="el-GR" sz="24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a:t>
            </a:r>
          </a:p>
        </p:txBody>
      </p:sp>
      <p:sp>
        <p:nvSpPr>
          <p:cNvPr id="372" name="Google Shape;372;g2d3a4c777a5_0_561"/>
          <p:cNvSpPr txBox="1"/>
          <p:nvPr/>
        </p:nvSpPr>
        <p:spPr>
          <a:xfrm>
            <a:off x="468075" y="3831275"/>
            <a:ext cx="11178600" cy="209285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4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Που;</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Παντού ▸ διατηρήστε το έδαφος καλυμμένο με εδαφοβελτιωτικό ή ζωντανό εδαφοβελτιωτικό</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Σε πλαγιές ▸ διαμόρφωση του εδάφους, κάλυψη του εδάφους, όλες οι πλαγιές πρέπει να έχουν μόνιμα φυτά</a:t>
            </a:r>
          </a:p>
          <a:p>
            <a:pPr marL="0" marR="0" lvl="0" indent="0" algn="l" rtl="0">
              <a:lnSpc>
                <a:spcPct val="100000"/>
              </a:lnSpc>
              <a:spcBef>
                <a:spcPts val="0"/>
              </a:spcBef>
              <a:spcAft>
                <a:spcPts val="0"/>
              </a:spcAft>
              <a:buClr>
                <a:srgbClr val="000000"/>
              </a:buClr>
              <a:buSzPts val="3100"/>
              <a:buFont typeface="Arial"/>
              <a:buNone/>
            </a:pPr>
            <a:endPar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endParaRP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Δίπλα σε υδάτινους δρόμους ▸ Φυτέψτε πολυετή φυτά, θάμνους και δέντρα (+ τεχνικές προσαρμογές)</a:t>
            </a:r>
          </a:p>
        </p:txBody>
      </p:sp>
      <p:pic>
        <p:nvPicPr>
          <p:cNvPr id="373" name="Google Shape;373;g2d3a4c777a5_0_561"/>
          <p:cNvPicPr preferRelativeResize="0"/>
          <p:nvPr/>
        </p:nvPicPr>
        <p:blipFill rotWithShape="1">
          <a:blip r:embed="rId3">
            <a:alphaModFix/>
          </a:blip>
          <a:srcRect/>
          <a:stretch/>
        </p:blipFill>
        <p:spPr>
          <a:xfrm>
            <a:off x="4911566" y="-5475"/>
            <a:ext cx="2368865" cy="1674869"/>
          </a:xfrm>
          <a:prstGeom prst="rect">
            <a:avLst/>
          </a:prstGeom>
          <a:noFill/>
          <a:ln>
            <a:noFill/>
          </a:ln>
        </p:spPr>
      </p:pic>
      <p:sp>
        <p:nvSpPr>
          <p:cNvPr id="374" name="Google Shape;374;g2d3a4c777a5_0_561"/>
          <p:cNvSpPr txBox="1"/>
          <p:nvPr/>
        </p:nvSpPr>
        <p:spPr>
          <a:xfrm>
            <a:off x="6104608" y="645267"/>
            <a:ext cx="2024400" cy="10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2600" b="1" dirty="0">
                <a:solidFill>
                  <a:schemeClr val="dk1"/>
                </a:solidFill>
                <a:latin typeface="Calibri" panose="020F0502020204030204" pitchFamily="34" charset="0"/>
                <a:ea typeface="Barlow Semi Condensed SemiBold"/>
                <a:cs typeface="Calibri" panose="020F0502020204030204" pitchFamily="34" charset="0"/>
                <a:sym typeface="Barlow Semi Condensed SemiBold"/>
              </a:rPr>
              <a:t>Ήρωας του εδάφους</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d3a4c777a5_0_5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93434"/>
              <a:buNone/>
            </a:pPr>
            <a:endParaRPr/>
          </a:p>
        </p:txBody>
      </p:sp>
      <p:sp>
        <p:nvSpPr>
          <p:cNvPr id="380" name="Google Shape;380;g2d3a4c777a5_0_56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381" name="Google Shape;381;g2d3a4c777a5_0_569"/>
          <p:cNvPicPr preferRelativeResize="0"/>
          <p:nvPr/>
        </p:nvPicPr>
        <p:blipFill rotWithShape="1">
          <a:blip r:embed="rId3">
            <a:alphaModFix/>
          </a:blip>
          <a:srcRect t="1438" b="14457"/>
          <a:stretch/>
        </p:blipFill>
        <p:spPr>
          <a:xfrm>
            <a:off x="1524000" y="792425"/>
            <a:ext cx="9144003" cy="5175299"/>
          </a:xfrm>
          <a:prstGeom prst="rect">
            <a:avLst/>
          </a:prstGeom>
          <a:noFill/>
          <a:ln>
            <a:noFill/>
          </a:ln>
        </p:spPr>
      </p:pic>
      <p:sp>
        <p:nvSpPr>
          <p:cNvPr id="382" name="Google Shape;382;g2d3a4c777a5_0_569"/>
          <p:cNvSpPr txBox="1"/>
          <p:nvPr/>
        </p:nvSpPr>
        <p:spPr>
          <a:xfrm>
            <a:off x="7562850" y="5433375"/>
            <a:ext cx="3000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sng" strike="noStrike" cap="none"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Nether Cambushinnie Bank Protection | Forth Rivers Trust</a:t>
            </a: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d3a4c777a5_0_57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93434"/>
              <a:buNone/>
            </a:pPr>
            <a:endParaRPr/>
          </a:p>
        </p:txBody>
      </p:sp>
      <p:sp>
        <p:nvSpPr>
          <p:cNvPr id="388" name="Google Shape;388;g2d3a4c777a5_0_57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389" name="Google Shape;389;g2d3a4c777a5_0_576"/>
          <p:cNvPicPr preferRelativeResize="0"/>
          <p:nvPr/>
        </p:nvPicPr>
        <p:blipFill rotWithShape="1">
          <a:blip r:embed="rId3">
            <a:alphaModFix/>
          </a:blip>
          <a:srcRect t="12408" b="12841"/>
          <a:stretch/>
        </p:blipFill>
        <p:spPr>
          <a:xfrm>
            <a:off x="1524000" y="851125"/>
            <a:ext cx="9144003" cy="5126400"/>
          </a:xfrm>
          <a:prstGeom prst="rect">
            <a:avLst/>
          </a:prstGeom>
          <a:noFill/>
          <a:ln>
            <a:noFill/>
          </a:ln>
        </p:spPr>
      </p:pic>
      <p:sp>
        <p:nvSpPr>
          <p:cNvPr id="390" name="Google Shape;390;g2d3a4c777a5_0_576"/>
          <p:cNvSpPr txBox="1"/>
          <p:nvPr/>
        </p:nvSpPr>
        <p:spPr>
          <a:xfrm>
            <a:off x="7562850" y="5433375"/>
            <a:ext cx="3000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Nether Cambushinnie Bank Protection | Forth Rivers Trust</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d3a4c777a5_0_58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93434"/>
              <a:buNone/>
            </a:pPr>
            <a:endParaRPr/>
          </a:p>
        </p:txBody>
      </p:sp>
      <p:sp>
        <p:nvSpPr>
          <p:cNvPr id="396" name="Google Shape;396;g2d3a4c777a5_0_58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397" name="Google Shape;397;g2d3a4c777a5_0_583"/>
          <p:cNvPicPr preferRelativeResize="0"/>
          <p:nvPr/>
        </p:nvPicPr>
        <p:blipFill rotWithShape="1">
          <a:blip r:embed="rId3">
            <a:alphaModFix/>
          </a:blip>
          <a:srcRect t="12550" b="13144"/>
          <a:stretch/>
        </p:blipFill>
        <p:spPr>
          <a:xfrm>
            <a:off x="1524000" y="860925"/>
            <a:ext cx="9144003" cy="5095649"/>
          </a:xfrm>
          <a:prstGeom prst="rect">
            <a:avLst/>
          </a:prstGeom>
          <a:noFill/>
          <a:ln>
            <a:noFill/>
          </a:ln>
        </p:spPr>
      </p:pic>
      <p:sp>
        <p:nvSpPr>
          <p:cNvPr id="398" name="Google Shape;398;g2d3a4c777a5_0_583"/>
          <p:cNvSpPr txBox="1"/>
          <p:nvPr/>
        </p:nvSpPr>
        <p:spPr>
          <a:xfrm>
            <a:off x="7562850" y="5433375"/>
            <a:ext cx="3000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Nether Cambushinnie Bank Protection | Forth Rivers Trust</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d3a4c777a5_0_59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93434"/>
              <a:buNone/>
            </a:pPr>
            <a:endParaRPr/>
          </a:p>
        </p:txBody>
      </p:sp>
      <p:sp>
        <p:nvSpPr>
          <p:cNvPr id="404" name="Google Shape;404;g2d3a4c777a5_0_59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05" name="Google Shape;405;g2d3a4c777a5_0_590"/>
          <p:cNvPicPr preferRelativeResize="0"/>
          <p:nvPr/>
        </p:nvPicPr>
        <p:blipFill rotWithShape="1">
          <a:blip r:embed="rId3">
            <a:alphaModFix/>
          </a:blip>
          <a:srcRect t="12124" b="13126"/>
          <a:stretch/>
        </p:blipFill>
        <p:spPr>
          <a:xfrm>
            <a:off x="1524000" y="831575"/>
            <a:ext cx="9144003" cy="5126373"/>
          </a:xfrm>
          <a:prstGeom prst="rect">
            <a:avLst/>
          </a:prstGeom>
          <a:noFill/>
          <a:ln>
            <a:noFill/>
          </a:ln>
        </p:spPr>
      </p:pic>
      <p:sp>
        <p:nvSpPr>
          <p:cNvPr id="406" name="Google Shape;406;g2d3a4c777a5_0_590"/>
          <p:cNvSpPr txBox="1"/>
          <p:nvPr/>
        </p:nvSpPr>
        <p:spPr>
          <a:xfrm>
            <a:off x="7562850" y="5433375"/>
            <a:ext cx="3000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Nether Cambushinnie Bank Protection | Forth Rivers Trust</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d3a4c777a5_0_597"/>
          <p:cNvSpPr txBox="1"/>
          <p:nvPr/>
        </p:nvSpPr>
        <p:spPr>
          <a:xfrm>
            <a:off x="468075" y="1545400"/>
            <a:ext cx="11119200" cy="295461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2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Ζυμωμένο! Επαναφορά μυκήτων &amp; μικροοργανισμών</a:t>
            </a:r>
          </a:p>
          <a:p>
            <a:pPr marL="0" marR="0" lvl="0" indent="0" algn="l" rtl="0">
              <a:lnSpc>
                <a:spcPct val="100000"/>
              </a:lnSpc>
              <a:spcBef>
                <a:spcPts val="0"/>
              </a:spcBef>
              <a:spcAft>
                <a:spcPts val="0"/>
              </a:spcAft>
              <a:buClr>
                <a:srgbClr val="000000"/>
              </a:buClr>
              <a:buSzPts val="3100"/>
              <a:buFont typeface="Arial"/>
              <a:buNone/>
            </a:pPr>
            <a:r>
              <a:rPr lang="el-GR" sz="22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-Κατασκευάζοντας ένα υγρό γεμάτο μικροοργανισμούς για να επαναφέρετε το έδαφος στη ζωή!</a:t>
            </a:r>
          </a:p>
          <a:p>
            <a:pPr marL="0" marR="0" lvl="0" indent="0" algn="l" rtl="0">
              <a:lnSpc>
                <a:spcPct val="100000"/>
              </a:lnSpc>
              <a:spcBef>
                <a:spcPts val="0"/>
              </a:spcBef>
              <a:spcAft>
                <a:spcPts val="0"/>
              </a:spcAft>
              <a:buClr>
                <a:srgbClr val="000000"/>
              </a:buClr>
              <a:buSzPts val="3100"/>
              <a:buFont typeface="Arial"/>
              <a:buNone/>
            </a:pPr>
            <a:r>
              <a:rPr lang="el-GR" sz="22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-Φυτική ύλη, </a:t>
            </a:r>
            <a:r>
              <a:rPr lang="el-GR" sz="2200" i="0" u="none" strike="noStrike" cap="none" dirty="0" err="1">
                <a:solidFill>
                  <a:schemeClr val="dk1"/>
                </a:solidFill>
                <a:latin typeface="Calibri" panose="020F0502020204030204" pitchFamily="34" charset="0"/>
                <a:ea typeface="Barlow Semi Condensed"/>
                <a:cs typeface="Calibri" panose="020F0502020204030204" pitchFamily="34" charset="0"/>
                <a:sym typeface="Barlow Semi Condensed"/>
              </a:rPr>
              <a:t>κομποστ</a:t>
            </a:r>
            <a:r>
              <a:rPr lang="el-GR" sz="22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 ή/και ζωική κοπριά που ζυμώνεται σε νερό</a:t>
            </a:r>
          </a:p>
          <a:p>
            <a:pPr marL="0" marR="0" lvl="0" indent="0" algn="l" rtl="0">
              <a:lnSpc>
                <a:spcPct val="100000"/>
              </a:lnSpc>
              <a:spcBef>
                <a:spcPts val="0"/>
              </a:spcBef>
              <a:spcAft>
                <a:spcPts val="0"/>
              </a:spcAft>
              <a:buClr>
                <a:srgbClr val="000000"/>
              </a:buClr>
              <a:buSzPts val="3100"/>
              <a:buFont typeface="Arial"/>
              <a:buNone/>
            </a:pPr>
            <a:r>
              <a:rPr lang="el-GR" sz="22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-Τα εκκρίματα σκουληκιών θεωρούνται ιδιαίτερα πλούσια σε καλούς μικροοργανισμούς.</a:t>
            </a:r>
          </a:p>
          <a:p>
            <a:pPr marL="0" marR="0" lvl="0" indent="0" algn="l" rtl="0">
              <a:lnSpc>
                <a:spcPct val="100000"/>
              </a:lnSpc>
              <a:spcBef>
                <a:spcPts val="0"/>
              </a:spcBef>
              <a:spcAft>
                <a:spcPts val="0"/>
              </a:spcAft>
              <a:buClr>
                <a:srgbClr val="000000"/>
              </a:buClr>
              <a:buSzPts val="3100"/>
              <a:buFont typeface="Arial"/>
              <a:buNone/>
            </a:pPr>
            <a:r>
              <a:rPr lang="el-GR" sz="22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-Προσαρμόστε την περιοχή με το παρασκεύασμα</a:t>
            </a:r>
          </a:p>
          <a:p>
            <a:pPr marL="0" marR="0" lvl="0" indent="0" algn="l" rtl="0">
              <a:lnSpc>
                <a:spcPct val="100000"/>
              </a:lnSpc>
              <a:spcBef>
                <a:spcPts val="0"/>
              </a:spcBef>
              <a:spcAft>
                <a:spcPts val="0"/>
              </a:spcAft>
              <a:buClr>
                <a:srgbClr val="000000"/>
              </a:buClr>
              <a:buSzPts val="3100"/>
              <a:buFont typeface="Arial"/>
              <a:buNone/>
            </a:pPr>
            <a:r>
              <a:rPr lang="el-GR" sz="22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-Αυτό πρέπει να συνδυαστεί με την προσθήκη οργανικής ύλης στο έδαφος, έτσι ώστε οι μικροοργανισμοί να έχουν χώρο να ζήσουν.</a:t>
            </a:r>
          </a:p>
        </p:txBody>
      </p:sp>
      <p:sp>
        <p:nvSpPr>
          <p:cNvPr id="412" name="Google Shape;412;g2d3a4c777a5_0_597"/>
          <p:cNvSpPr txBox="1"/>
          <p:nvPr/>
        </p:nvSpPr>
        <p:spPr>
          <a:xfrm>
            <a:off x="515308" y="4690902"/>
            <a:ext cx="11178600" cy="135418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600" b="1"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Πότε;</a:t>
            </a:r>
          </a:p>
          <a:p>
            <a:pPr marL="0" marR="0" lvl="0" indent="0" algn="l" rtl="0">
              <a:lnSpc>
                <a:spcPct val="100000"/>
              </a:lnSpc>
              <a:spcBef>
                <a:spcPts val="0"/>
              </a:spcBef>
              <a:spcAft>
                <a:spcPts val="0"/>
              </a:spcAft>
              <a:buClr>
                <a:srgbClr val="000000"/>
              </a:buClr>
              <a:buSzPts val="3100"/>
              <a:buFont typeface="Arial"/>
              <a:buNone/>
            </a:pPr>
            <a:r>
              <a:rPr lang="el-GR" sz="240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Εάν τα φυτά αναπτύσσονται ανεπαρκώς / ελάχιστη ή καθόλου εδαφική ζωή / έχει χρησιμοποιηθεί τεχνητό λίπασμα</a:t>
            </a:r>
          </a:p>
        </p:txBody>
      </p:sp>
      <p:pic>
        <p:nvPicPr>
          <p:cNvPr id="413" name="Google Shape;413;g2d3a4c777a5_0_597"/>
          <p:cNvPicPr preferRelativeResize="0"/>
          <p:nvPr/>
        </p:nvPicPr>
        <p:blipFill rotWithShape="1">
          <a:blip r:embed="rId3">
            <a:alphaModFix/>
          </a:blip>
          <a:srcRect/>
          <a:stretch/>
        </p:blipFill>
        <p:spPr>
          <a:xfrm>
            <a:off x="4911566" y="-5475"/>
            <a:ext cx="2368865" cy="1674869"/>
          </a:xfrm>
          <a:prstGeom prst="rect">
            <a:avLst/>
          </a:prstGeom>
          <a:noFill/>
          <a:ln>
            <a:noFill/>
          </a:ln>
        </p:spPr>
      </p:pic>
      <p:sp>
        <p:nvSpPr>
          <p:cNvPr id="414" name="Google Shape;414;g2d3a4c777a5_0_597"/>
          <p:cNvSpPr txBox="1"/>
          <p:nvPr/>
        </p:nvSpPr>
        <p:spPr>
          <a:xfrm>
            <a:off x="6104608" y="645267"/>
            <a:ext cx="2024400" cy="10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2600" b="1" dirty="0">
                <a:solidFill>
                  <a:schemeClr val="dk1"/>
                </a:solidFill>
                <a:latin typeface="Calibri" panose="020F0502020204030204" pitchFamily="34" charset="0"/>
                <a:ea typeface="Barlow Semi Condensed SemiBold"/>
                <a:cs typeface="Calibri" panose="020F0502020204030204" pitchFamily="34" charset="0"/>
                <a:sym typeface="Barlow Semi Condensed SemiBold"/>
              </a:rPr>
              <a:t>Ήρωας του εδάφους</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d3a4c777a5_0_60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93434"/>
              <a:buNone/>
            </a:pPr>
            <a:endParaRPr/>
          </a:p>
        </p:txBody>
      </p:sp>
      <p:sp>
        <p:nvSpPr>
          <p:cNvPr id="420" name="Google Shape;420;g2d3a4c777a5_0_60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21" name="Google Shape;421;g2d3a4c777a5_0_605"/>
          <p:cNvPicPr preferRelativeResize="0"/>
          <p:nvPr/>
        </p:nvPicPr>
        <p:blipFill rotWithShape="1">
          <a:blip r:embed="rId3">
            <a:alphaModFix/>
          </a:blip>
          <a:srcRect/>
          <a:stretch/>
        </p:blipFill>
        <p:spPr>
          <a:xfrm>
            <a:off x="-636501" y="0"/>
            <a:ext cx="12855394" cy="6858001"/>
          </a:xfrm>
          <a:prstGeom prst="rect">
            <a:avLst/>
          </a:prstGeom>
          <a:noFill/>
          <a:ln>
            <a:noFill/>
          </a:ln>
        </p:spPr>
      </p:pic>
      <p:sp>
        <p:nvSpPr>
          <p:cNvPr id="422" name="Google Shape;422;g2d3a4c777a5_0_605"/>
          <p:cNvSpPr txBox="1"/>
          <p:nvPr/>
        </p:nvSpPr>
        <p:spPr>
          <a:xfrm>
            <a:off x="8991600" y="6091825"/>
            <a:ext cx="30000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pl-PL" sz="1100" b="0" i="0" u="sng" strike="noStrike" cap="none"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Unlocking Garden Success: Biodynamic Compost Tea and Dynamization Practice World Permaculture Association</a:t>
            </a:r>
            <a:endParaRPr sz="1400" b="0" i="0" u="none" strike="noStrike" cap="none" dirty="0">
              <a:solidFill>
                <a:schemeClr val="lt1"/>
              </a:solidFill>
              <a:latin typeface="Arial"/>
              <a:ea typeface="Arial"/>
              <a:cs typeface="Arial"/>
              <a:sym typeface="Arial"/>
            </a:endParaRPr>
          </a:p>
        </p:txBody>
      </p:sp>
      <p:pic>
        <p:nvPicPr>
          <p:cNvPr id="423" name="Google Shape;423;g2d3a4c777a5_0_605"/>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
        <p:nvSpPr>
          <p:cNvPr id="2" name="TextBox 1">
            <a:extLst>
              <a:ext uri="{FF2B5EF4-FFF2-40B4-BE49-F238E27FC236}">
                <a16:creationId xmlns:a16="http://schemas.microsoft.com/office/drawing/2014/main" id="{6C05F764-98F2-986A-CD58-0252E4E5F7BF}"/>
              </a:ext>
            </a:extLst>
          </p:cNvPr>
          <p:cNvSpPr txBox="1"/>
          <p:nvPr/>
        </p:nvSpPr>
        <p:spPr>
          <a:xfrm>
            <a:off x="6663393" y="3814233"/>
            <a:ext cx="5437707" cy="584775"/>
          </a:xfrm>
          <a:prstGeom prst="rect">
            <a:avLst/>
          </a:prstGeom>
          <a:noFill/>
        </p:spPr>
        <p:txBody>
          <a:bodyPr wrap="none" rtlCol="0">
            <a:spAutoFit/>
          </a:bodyPr>
          <a:lstStyle/>
          <a:p>
            <a:r>
              <a:rPr lang="el-GR" sz="3200" b="1" dirty="0">
                <a:solidFill>
                  <a:srgbClr val="92D050"/>
                </a:solidFill>
                <a:latin typeface="Calibri" panose="020F0502020204030204" pitchFamily="34" charset="0"/>
                <a:cs typeface="Calibri" panose="020F0502020204030204" pitchFamily="34" charset="0"/>
              </a:rPr>
              <a:t>Φτιάξε μίγμα </a:t>
            </a:r>
            <a:r>
              <a:rPr lang="el-GR" sz="3200" b="1" dirty="0" err="1">
                <a:solidFill>
                  <a:srgbClr val="92D050"/>
                </a:solidFill>
                <a:latin typeface="Calibri" panose="020F0502020204030204" pitchFamily="34" charset="0"/>
                <a:cs typeface="Calibri" panose="020F0502020204030204" pitchFamily="34" charset="0"/>
              </a:rPr>
              <a:t>κομποστ</a:t>
            </a:r>
            <a:r>
              <a:rPr lang="el-GR" sz="3200" b="1" dirty="0">
                <a:solidFill>
                  <a:srgbClr val="92D050"/>
                </a:solidFill>
                <a:latin typeface="Calibri" panose="020F0502020204030204" pitchFamily="34" charset="0"/>
                <a:cs typeface="Calibri" panose="020F0502020204030204" pitchFamily="34" charset="0"/>
              </a:rPr>
              <a:t> </a:t>
            </a:r>
            <a:r>
              <a:rPr lang="el-GR" sz="3200" b="1" dirty="0" err="1">
                <a:solidFill>
                  <a:srgbClr val="92D050"/>
                </a:solidFill>
                <a:latin typeface="Calibri" panose="020F0502020204030204" pitchFamily="34" charset="0"/>
                <a:cs typeface="Calibri" panose="020F0502020204030204" pitchFamily="34" charset="0"/>
              </a:rPr>
              <a:t>έυκολα</a:t>
            </a:r>
            <a:endParaRPr lang="el-GR" sz="3200" b="1" dirty="0">
              <a:solidFill>
                <a:srgbClr val="92D050"/>
              </a:solidFill>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d3a4c777a5_0_612"/>
          <p:cNvSpPr txBox="1"/>
          <p:nvPr/>
        </p:nvSpPr>
        <p:spPr>
          <a:xfrm>
            <a:off x="468067" y="1547075"/>
            <a:ext cx="11119200" cy="301617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000" b="1" i="0" u="sng"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Πράσινη λίπανση, Καλλιέργειες κάλυψης, ψυχανθή</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-Σπορά ωφέλιμων φυτών που καλύπτουν το έδαφος, δημιουργούν τη δομή του εδάφους και/ή αυξάνουν τη διαθέσιμη θρέψη</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-Η πράσινη κοπριά συνήθως κόβεται και αφήνεται στην επιφάνεια, σε μια περίοδο όπου το έδαφος "</a:t>
            </a:r>
            <a:r>
              <a:rPr lang="el-GR" sz="2000" i="1"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ξεκουράζεται</a:t>
            </a: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 από τη γεωργία</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-Οι καλλιέργειες κάλυψης μπορούν να αναπτυχθούν κάτω από άλλες καλλιέργειες που θα συγκομιστούν</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-Τα όσπρια είναι δημοφιλή τόσο για χλωρή λίπανση όσο και για καλλιέργειες κάλυψης – καθώς δεσμεύουν άζωτο.</a:t>
            </a:r>
            <a:endParaRPr lang="el-GR" sz="20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endParaRPr>
          </a:p>
        </p:txBody>
      </p:sp>
      <p:sp>
        <p:nvSpPr>
          <p:cNvPr id="429" name="Google Shape;429;g2d3a4c777a5_0_612"/>
          <p:cNvSpPr txBox="1"/>
          <p:nvPr/>
        </p:nvSpPr>
        <p:spPr>
          <a:xfrm>
            <a:off x="468067" y="4773291"/>
            <a:ext cx="111786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4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Πότε;</a:t>
            </a:r>
          </a:p>
          <a:p>
            <a:pPr marL="0" marR="0" lvl="0" indent="0" algn="l" rtl="0">
              <a:lnSpc>
                <a:spcPct val="100000"/>
              </a:lnSpc>
              <a:spcBef>
                <a:spcPts val="0"/>
              </a:spcBef>
              <a:spcAft>
                <a:spcPts val="0"/>
              </a:spcAft>
              <a:buClr>
                <a:srgbClr val="000000"/>
              </a:buClr>
              <a:buSzPts val="3100"/>
              <a:buFont typeface="Arial"/>
              <a:buNone/>
            </a:pPr>
            <a:r>
              <a:rPr lang="el-GR" sz="24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Διάβρωση από τον άνεμο, μεγάλη έκταση με φτωχό έδαφος, συμπιεσμένο έδαφος</a:t>
            </a:r>
          </a:p>
        </p:txBody>
      </p:sp>
      <p:pic>
        <p:nvPicPr>
          <p:cNvPr id="430" name="Google Shape;430;g2d3a4c777a5_0_612"/>
          <p:cNvPicPr preferRelativeResize="0"/>
          <p:nvPr/>
        </p:nvPicPr>
        <p:blipFill rotWithShape="1">
          <a:blip r:embed="rId3">
            <a:alphaModFix/>
          </a:blip>
          <a:srcRect/>
          <a:stretch/>
        </p:blipFill>
        <p:spPr>
          <a:xfrm>
            <a:off x="4911566" y="-5475"/>
            <a:ext cx="2368865" cy="1674869"/>
          </a:xfrm>
          <a:prstGeom prst="rect">
            <a:avLst/>
          </a:prstGeom>
          <a:noFill/>
          <a:ln>
            <a:noFill/>
          </a:ln>
        </p:spPr>
      </p:pic>
      <p:sp>
        <p:nvSpPr>
          <p:cNvPr id="431" name="Google Shape;431;g2d3a4c777a5_0_612"/>
          <p:cNvSpPr txBox="1"/>
          <p:nvPr/>
        </p:nvSpPr>
        <p:spPr>
          <a:xfrm>
            <a:off x="6104608" y="645267"/>
            <a:ext cx="2024400" cy="10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2600" b="1" dirty="0">
                <a:solidFill>
                  <a:schemeClr val="dk1"/>
                </a:solidFill>
                <a:latin typeface="Calibri" panose="020F0502020204030204" pitchFamily="34" charset="0"/>
                <a:ea typeface="Barlow Semi Condensed SemiBold"/>
                <a:cs typeface="Calibri" panose="020F0502020204030204" pitchFamily="34" charset="0"/>
                <a:sym typeface="Barlow Semi Condensed SemiBold"/>
              </a:rPr>
              <a:t>Ήρωας του εδάφους</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d3a4c777a5_0_62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93434"/>
              <a:buNone/>
            </a:pPr>
            <a:endParaRPr/>
          </a:p>
        </p:txBody>
      </p:sp>
      <p:sp>
        <p:nvSpPr>
          <p:cNvPr id="437" name="Google Shape;437;g2d3a4c777a5_0_62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38" name="Google Shape;438;g2d3a4c777a5_0_620"/>
          <p:cNvPicPr preferRelativeResize="0"/>
          <p:nvPr/>
        </p:nvPicPr>
        <p:blipFill rotWithShape="1">
          <a:blip r:embed="rId3">
            <a:alphaModFix/>
          </a:blip>
          <a:srcRect/>
          <a:stretch/>
        </p:blipFill>
        <p:spPr>
          <a:xfrm>
            <a:off x="0" y="-510059"/>
            <a:ext cx="12192000" cy="7368058"/>
          </a:xfrm>
          <a:prstGeom prst="rect">
            <a:avLst/>
          </a:prstGeom>
          <a:noFill/>
          <a:ln>
            <a:noFill/>
          </a:ln>
        </p:spPr>
      </p:pic>
      <p:sp>
        <p:nvSpPr>
          <p:cNvPr id="439" name="Google Shape;439;g2d3a4c777a5_0_620"/>
          <p:cNvSpPr txBox="1"/>
          <p:nvPr/>
        </p:nvSpPr>
        <p:spPr>
          <a:xfrm>
            <a:off x="8984150" y="6308980"/>
            <a:ext cx="3000000" cy="56935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50"/>
              <a:buFont typeface="Arial"/>
              <a:buNone/>
            </a:pPr>
            <a:r>
              <a:rPr lang="el-GR" sz="1250" dirty="0">
                <a:solidFill>
                  <a:schemeClr val="lt1"/>
                </a:solidFill>
              </a:rPr>
              <a:t>Φωτογραφία από</a:t>
            </a:r>
            <a:r>
              <a:rPr lang="pl-PL" sz="1250" b="0" i="0" u="none" strike="noStrike" cap="none" dirty="0">
                <a:solidFill>
                  <a:schemeClr val="lt1"/>
                </a:solidFill>
                <a:latin typeface="Arial"/>
                <a:ea typeface="Arial"/>
                <a:cs typeface="Arial"/>
                <a:sym typeface="Arial"/>
              </a:rPr>
              <a:t>: Karen Robinson/The Observer</a:t>
            </a:r>
            <a:endParaRPr sz="1600" b="0" i="0" u="none" strike="noStrike" cap="none" dirty="0">
              <a:solidFill>
                <a:schemeClr val="lt1"/>
              </a:solidFill>
              <a:latin typeface="Arial"/>
              <a:ea typeface="Arial"/>
              <a:cs typeface="Arial"/>
              <a:sym typeface="Arial"/>
            </a:endParaRPr>
          </a:p>
        </p:txBody>
      </p:sp>
      <p:sp>
        <p:nvSpPr>
          <p:cNvPr id="440" name="Google Shape;440;g2d3a4c777a5_0_620"/>
          <p:cNvSpPr txBox="1"/>
          <p:nvPr/>
        </p:nvSpPr>
        <p:spPr>
          <a:xfrm>
            <a:off x="7545350" y="5751670"/>
            <a:ext cx="4438800" cy="723245"/>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750"/>
              <a:buFont typeface="Arial"/>
              <a:buNone/>
            </a:pPr>
            <a:r>
              <a:rPr lang="el-GR" sz="1750" b="0" i="0" u="none" strike="noStrike" cap="none" dirty="0">
                <a:solidFill>
                  <a:schemeClr val="lt1"/>
                </a:solidFill>
                <a:latin typeface="Arial"/>
                <a:ea typeface="Arial"/>
                <a:cs typeface="Arial"/>
                <a:sym typeface="Arial"/>
              </a:rPr>
              <a:t>Καλλιεργήτρια αναγεννητικής γεωργίας: </a:t>
            </a:r>
            <a:r>
              <a:rPr lang="pl-PL" sz="1750" b="0" i="0" u="none" strike="noStrike" cap="none" dirty="0">
                <a:solidFill>
                  <a:schemeClr val="lt1"/>
                </a:solidFill>
                <a:latin typeface="Arial"/>
                <a:ea typeface="Arial"/>
                <a:cs typeface="Arial"/>
                <a:sym typeface="Arial"/>
              </a:rPr>
              <a:t>Marina O'Connell</a:t>
            </a:r>
            <a:endParaRPr sz="2100" b="0" i="0" u="none" strike="noStrike" cap="none" dirty="0">
              <a:solidFill>
                <a:schemeClr val="lt1"/>
              </a:solidFill>
              <a:latin typeface="Arial"/>
              <a:ea typeface="Arial"/>
              <a:cs typeface="Arial"/>
              <a:sym typeface="Arial"/>
            </a:endParaRPr>
          </a:p>
        </p:txBody>
      </p:sp>
      <p:sp>
        <p:nvSpPr>
          <p:cNvPr id="441" name="Google Shape;441;g2d3a4c777a5_0_620"/>
          <p:cNvSpPr txBox="1"/>
          <p:nvPr/>
        </p:nvSpPr>
        <p:spPr>
          <a:xfrm>
            <a:off x="2302115" y="2776889"/>
            <a:ext cx="3000000" cy="6309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l-GR" sz="2900" b="1" dirty="0">
                <a:solidFill>
                  <a:schemeClr val="lt1"/>
                </a:solidFill>
                <a:latin typeface="Calibri" panose="020F0502020204030204" pitchFamily="34" charset="0"/>
                <a:ea typeface="Barlow Condensed"/>
                <a:cs typeface="Calibri" panose="020F0502020204030204" pitchFamily="34" charset="0"/>
                <a:sym typeface="Barlow Condensed"/>
              </a:rPr>
              <a:t>Πράσινη λίπανση </a:t>
            </a:r>
          </a:p>
        </p:txBody>
      </p:sp>
      <p:pic>
        <p:nvPicPr>
          <p:cNvPr id="442" name="Google Shape;442;g2d3a4c777a5_0_620"/>
          <p:cNvPicPr preferRelativeResize="0"/>
          <p:nvPr/>
        </p:nvPicPr>
        <p:blipFill rotWithShape="1">
          <a:blip r:embed="rId4">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eb87d1ab1a_0_11"/>
          <p:cNvSpPr txBox="1">
            <a:spLocks noGrp="1"/>
          </p:cNvSpPr>
          <p:nvPr>
            <p:ph type="title"/>
          </p:nvPr>
        </p:nvSpPr>
        <p:spPr>
          <a:xfrm>
            <a:off x="806825" y="629010"/>
            <a:ext cx="10515600" cy="1008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100000"/>
              <a:buFont typeface="Calibri"/>
              <a:buNone/>
            </a:pPr>
            <a:br>
              <a:rPr lang="el-GR" sz="3200" b="1" dirty="0"/>
            </a:br>
            <a:r>
              <a:rPr lang="el-GR" sz="3200" b="1" dirty="0"/>
              <a:t>Στόχοι της εκπαιδευτικής ενότητας</a:t>
            </a:r>
          </a:p>
        </p:txBody>
      </p:sp>
      <p:sp>
        <p:nvSpPr>
          <p:cNvPr id="146" name="Google Shape;146;g2eb87d1ab1a_0_11"/>
          <p:cNvSpPr txBox="1">
            <a:spLocks noGrp="1"/>
          </p:cNvSpPr>
          <p:nvPr>
            <p:ph type="body" idx="1"/>
          </p:nvPr>
        </p:nvSpPr>
        <p:spPr>
          <a:xfrm>
            <a:off x="730624" y="1626462"/>
            <a:ext cx="10515600" cy="1875600"/>
          </a:xfrm>
          <a:prstGeom prst="rect">
            <a:avLst/>
          </a:prstGeom>
          <a:noFill/>
          <a:ln>
            <a:noFill/>
          </a:ln>
        </p:spPr>
        <p:txBody>
          <a:bodyPr spcFirstLastPara="1" wrap="square" lIns="91425" tIns="45700" rIns="91425" bIns="45700" anchor="t" anchorCtr="0">
            <a:normAutofit fontScale="70000" lnSpcReduction="20000"/>
          </a:bodyPr>
          <a:lstStyle/>
          <a:p>
            <a:pPr marL="457200" lvl="0" indent="-322580" algn="l" rtl="0">
              <a:lnSpc>
                <a:spcPct val="200000"/>
              </a:lnSpc>
              <a:spcBef>
                <a:spcPts val="0"/>
              </a:spcBef>
              <a:spcAft>
                <a:spcPts val="0"/>
              </a:spcAft>
              <a:buSzPct val="61538"/>
              <a:buChar char="•"/>
            </a:pPr>
            <a:r>
              <a:rPr lang="el-GR" sz="2600" dirty="0"/>
              <a:t>Κατανόηση των διαφόρων συστατικών του υγιούς εδάφους και του τρόπου λειτουργίας του</a:t>
            </a:r>
          </a:p>
          <a:p>
            <a:pPr marL="457200" lvl="0" indent="-322580" algn="l" rtl="0">
              <a:lnSpc>
                <a:spcPct val="200000"/>
              </a:lnSpc>
              <a:spcBef>
                <a:spcPts val="0"/>
              </a:spcBef>
              <a:spcAft>
                <a:spcPts val="0"/>
              </a:spcAft>
              <a:buSzPct val="61538"/>
              <a:buChar char="•"/>
            </a:pPr>
            <a:r>
              <a:rPr lang="el-GR" sz="2600" dirty="0"/>
              <a:t>Μάθηση των διαφορετικών τρόπων για να επανέλθει το έδαφος στην υγεία και τη γονιμότητά του</a:t>
            </a:r>
          </a:p>
          <a:p>
            <a:pPr marL="457200" lvl="0" indent="-322580" algn="l" rtl="0">
              <a:lnSpc>
                <a:spcPct val="200000"/>
              </a:lnSpc>
              <a:spcBef>
                <a:spcPts val="0"/>
              </a:spcBef>
              <a:spcAft>
                <a:spcPts val="0"/>
              </a:spcAft>
              <a:buSzPct val="61538"/>
              <a:buChar char="•"/>
            </a:pPr>
            <a:r>
              <a:rPr lang="el-GR" sz="2600" dirty="0"/>
              <a:t>Να δουν παραδείγματα καλών πρακτικών</a:t>
            </a:r>
          </a:p>
        </p:txBody>
      </p:sp>
      <p:sp>
        <p:nvSpPr>
          <p:cNvPr id="147" name="Google Shape;147;g2eb87d1ab1a_0_11"/>
          <p:cNvSpPr txBox="1"/>
          <p:nvPr/>
        </p:nvSpPr>
        <p:spPr>
          <a:xfrm>
            <a:off x="730625" y="3890775"/>
            <a:ext cx="10515600" cy="1457100"/>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90000"/>
              </a:lnSpc>
              <a:spcBef>
                <a:spcPts val="0"/>
              </a:spcBef>
              <a:spcAft>
                <a:spcPts val="0"/>
              </a:spcAft>
              <a:buClr>
                <a:schemeClr val="dk1"/>
              </a:buClr>
              <a:buSzPts val="3000"/>
              <a:buFont typeface="Calibri"/>
              <a:buNone/>
            </a:pPr>
            <a:r>
              <a:rPr lang="el-GR" sz="3000" b="1" i="0" u="none" strike="noStrike" cap="none" dirty="0">
                <a:solidFill>
                  <a:schemeClr val="dk1"/>
                </a:solidFill>
                <a:latin typeface="Calibri"/>
                <a:ea typeface="Calibri"/>
                <a:cs typeface="Calibri"/>
                <a:sym typeface="Calibri"/>
              </a:rPr>
              <a:t>Μέθοδοι διδασκαλίας: </a:t>
            </a:r>
            <a:endParaRPr sz="3000" b="1"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000"/>
              <a:buFont typeface="Calibri"/>
              <a:buNone/>
            </a:pPr>
            <a:endParaRPr sz="2400" b="1"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000"/>
              <a:buFont typeface="Calibri"/>
              <a:buNone/>
            </a:pPr>
            <a:r>
              <a:rPr lang="el-GR" sz="2400" dirty="0">
                <a:solidFill>
                  <a:schemeClr val="dk1"/>
                </a:solidFill>
                <a:latin typeface="Calibri"/>
                <a:ea typeface="Calibri"/>
                <a:cs typeface="Calibri"/>
                <a:sym typeface="Calibri"/>
              </a:rPr>
              <a:t>διαλέξεις, μελέτες περιπτώσεων, πρακτικές ασκήσεις, μελέτη πρόσθετης βιβλιογραφίας</a:t>
            </a:r>
          </a:p>
          <a:p>
            <a:pPr marL="0" marR="0" lvl="0" indent="0" algn="l" rtl="0">
              <a:lnSpc>
                <a:spcPct val="90000"/>
              </a:lnSpc>
              <a:spcBef>
                <a:spcPts val="0"/>
              </a:spcBef>
              <a:spcAft>
                <a:spcPts val="0"/>
              </a:spcAft>
              <a:buClr>
                <a:schemeClr val="dk1"/>
              </a:buClr>
              <a:buSzPts val="3000"/>
              <a:buFont typeface="Calibri"/>
              <a:buNone/>
            </a:pPr>
            <a:endParaRPr sz="3000" b="1" dirty="0">
              <a:solidFill>
                <a:schemeClr val="dk1"/>
              </a:solidFill>
              <a:latin typeface="Calibri"/>
              <a:ea typeface="Calibri"/>
              <a:cs typeface="Calibri"/>
              <a:sym typeface="Calibri"/>
            </a:endParaRPr>
          </a:p>
        </p:txBody>
      </p:sp>
      <p:sp>
        <p:nvSpPr>
          <p:cNvPr id="148" name="Google Shape;148;g2eb87d1ab1a_0_11"/>
          <p:cNvSpPr txBox="1"/>
          <p:nvPr/>
        </p:nvSpPr>
        <p:spPr>
          <a:xfrm>
            <a:off x="730618" y="5084200"/>
            <a:ext cx="10515600" cy="10083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Calibri"/>
              <a:buNone/>
            </a:pPr>
            <a:r>
              <a:rPr lang="el-GR" sz="2800" b="1" i="0" u="none" strike="noStrike" cap="none" dirty="0">
                <a:solidFill>
                  <a:schemeClr val="dk1"/>
                </a:solidFill>
                <a:latin typeface="Calibri"/>
                <a:ea typeface="Calibri"/>
                <a:cs typeface="Calibri"/>
                <a:sym typeface="Calibri"/>
              </a:rPr>
              <a:t>Διάρκεια</a:t>
            </a:r>
            <a:r>
              <a:rPr lang="pl-PL" sz="2800" b="1" i="0" u="none" strike="noStrike" cap="none" dirty="0">
                <a:solidFill>
                  <a:schemeClr val="dk1"/>
                </a:solidFill>
                <a:latin typeface="Calibri"/>
                <a:ea typeface="Calibri"/>
                <a:cs typeface="Calibri"/>
                <a:sym typeface="Calibri"/>
              </a:rPr>
              <a:t>: </a:t>
            </a:r>
            <a:r>
              <a:rPr lang="pl-PL" sz="2800" dirty="0">
                <a:solidFill>
                  <a:schemeClr val="dk1"/>
                </a:solidFill>
                <a:latin typeface="Calibri"/>
                <a:ea typeface="Calibri"/>
                <a:cs typeface="Calibri"/>
                <a:sym typeface="Calibri"/>
              </a:rPr>
              <a:t>3 </a:t>
            </a:r>
            <a:r>
              <a:rPr lang="el-GR" sz="2800" dirty="0">
                <a:solidFill>
                  <a:schemeClr val="dk1"/>
                </a:solidFill>
                <a:latin typeface="Calibri"/>
                <a:ea typeface="Calibri"/>
                <a:cs typeface="Calibri"/>
                <a:sym typeface="Calibri"/>
              </a:rPr>
              <a:t>ώρες</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d3a4c777a5_0_628"/>
          <p:cNvSpPr txBox="1"/>
          <p:nvPr/>
        </p:nvSpPr>
        <p:spPr>
          <a:xfrm>
            <a:off x="468067" y="1370063"/>
            <a:ext cx="11119200" cy="240061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0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Εντατική φροντίδα &amp; ανάπαυση</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Μερικά χρόνια εργασίας για την αποκατάσταση του εδάφους και στη συνέχεια διεξαγωγή δοκιμών, πριν από τη γεωργική χρήση.</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-βαθιά ριζωμένη χλωρή λίπανση &amp; προσθήκη πολλών οργανικών υλικών</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-εμβολιασμός του εδάφους με μύκητες, βακτήρια και άλλους μικροοργανισμούς ξανά</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-συνδυασμός με διαμόρφωση του εδάφους για τη συγκράτηση του νερού ή με άροση βασικής γραμμής</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-φύτευση δέντρων</a:t>
            </a:r>
          </a:p>
        </p:txBody>
      </p:sp>
      <p:sp>
        <p:nvSpPr>
          <p:cNvPr id="448" name="Google Shape;448;g2d3a4c777a5_0_628"/>
          <p:cNvSpPr txBox="1"/>
          <p:nvPr/>
        </p:nvSpPr>
        <p:spPr>
          <a:xfrm>
            <a:off x="515308" y="3963983"/>
            <a:ext cx="1117860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l-GR" sz="24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Πότε;</a:t>
            </a:r>
          </a:p>
          <a:p>
            <a:pPr marL="0" marR="0" lvl="0" indent="0" algn="l" rtl="0">
              <a:lnSpc>
                <a:spcPct val="100000"/>
              </a:lnSpc>
              <a:spcBef>
                <a:spcPts val="0"/>
              </a:spcBef>
              <a:spcAft>
                <a:spcPts val="0"/>
              </a:spcAft>
              <a:buClr>
                <a:srgbClr val="000000"/>
              </a:buClr>
              <a:buSzPts val="3100"/>
              <a:buFont typeface="Arial"/>
              <a:buNone/>
            </a:pPr>
            <a:r>
              <a:rPr lang="el-GR" sz="2000"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Μετά από εκτεταμένη βλάβη με τη μορφή εντατικής μονοκαλλιέργειας με χημικά και ακόμη και βιοκτόνα (φυτοφάρμακα, μυκητοκτόνα, ζιζανιοκτόνα) που δηλητηριάζουν τη ζωή στο έδαφος.</a:t>
            </a:r>
          </a:p>
        </p:txBody>
      </p:sp>
      <p:pic>
        <p:nvPicPr>
          <p:cNvPr id="449" name="Google Shape;449;g2d3a4c777a5_0_628"/>
          <p:cNvPicPr preferRelativeResize="0"/>
          <p:nvPr/>
        </p:nvPicPr>
        <p:blipFill rotWithShape="1">
          <a:blip r:embed="rId3">
            <a:alphaModFix/>
          </a:blip>
          <a:srcRect/>
          <a:stretch/>
        </p:blipFill>
        <p:spPr>
          <a:xfrm>
            <a:off x="4911566" y="-5475"/>
            <a:ext cx="2368865" cy="1674869"/>
          </a:xfrm>
          <a:prstGeom prst="rect">
            <a:avLst/>
          </a:prstGeom>
          <a:noFill/>
          <a:ln>
            <a:noFill/>
          </a:ln>
        </p:spPr>
      </p:pic>
      <p:sp>
        <p:nvSpPr>
          <p:cNvPr id="450" name="Google Shape;450;g2d3a4c777a5_0_628"/>
          <p:cNvSpPr txBox="1"/>
          <p:nvPr/>
        </p:nvSpPr>
        <p:spPr>
          <a:xfrm>
            <a:off x="6104608" y="645267"/>
            <a:ext cx="2024400" cy="10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l-GR" sz="2600" b="1" dirty="0">
                <a:solidFill>
                  <a:schemeClr val="dk1"/>
                </a:solidFill>
                <a:latin typeface="Calibri" panose="020F0502020204030204" pitchFamily="34" charset="0"/>
                <a:ea typeface="Barlow Semi Condensed SemiBold"/>
                <a:cs typeface="Calibri" panose="020F0502020204030204" pitchFamily="34" charset="0"/>
                <a:sym typeface="Barlow Semi Condensed SemiBold"/>
              </a:rPr>
              <a:t>Ήρωας του εδάφους</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eb87d1ab1a_0_33"/>
          <p:cNvSpPr txBox="1">
            <a:spLocks noGrp="1"/>
          </p:cNvSpPr>
          <p:nvPr>
            <p:ph type="title"/>
          </p:nvPr>
        </p:nvSpPr>
        <p:spPr>
          <a:xfrm>
            <a:off x="831850" y="1133963"/>
            <a:ext cx="10515600" cy="2891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l-GR" b="1" cap="small" dirty="0"/>
              <a:t>Πρόσθετο υλικό και πηγές πληροφοριών</a:t>
            </a:r>
          </a:p>
        </p:txBody>
      </p:sp>
      <p:sp>
        <p:nvSpPr>
          <p:cNvPr id="456" name="Google Shape;456;g2eb87d1ab1a_0_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g2eb87d1ab1a_0_47"/>
          <p:cNvPicPr preferRelativeResize="0"/>
          <p:nvPr/>
        </p:nvPicPr>
        <p:blipFill>
          <a:blip r:embed="rId3">
            <a:alphaModFix/>
          </a:blip>
          <a:stretch>
            <a:fillRect/>
          </a:stretch>
        </p:blipFill>
        <p:spPr>
          <a:xfrm>
            <a:off x="564600" y="2113450"/>
            <a:ext cx="1457100" cy="1457100"/>
          </a:xfrm>
          <a:prstGeom prst="rect">
            <a:avLst/>
          </a:prstGeom>
          <a:noFill/>
          <a:ln>
            <a:noFill/>
          </a:ln>
        </p:spPr>
      </p:pic>
      <p:sp>
        <p:nvSpPr>
          <p:cNvPr id="462" name="Google Shape;462;g2eb87d1ab1a_0_47"/>
          <p:cNvSpPr txBox="1"/>
          <p:nvPr/>
        </p:nvSpPr>
        <p:spPr>
          <a:xfrm>
            <a:off x="387900" y="3658125"/>
            <a:ext cx="32319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1800" u="sng" dirty="0">
                <a:solidFill>
                  <a:schemeClr val="hlink"/>
                </a:solidFill>
              </a:rPr>
              <a:t>Ποιος ταΐζει τα φυτά; Τα μικρόβια! - Σύνορα για νεαρά μυαλά</a:t>
            </a:r>
          </a:p>
        </p:txBody>
      </p:sp>
      <p:pic>
        <p:nvPicPr>
          <p:cNvPr id="463" name="Google Shape;463;g2eb87d1ab1a_0_47"/>
          <p:cNvPicPr preferRelativeResize="0"/>
          <p:nvPr/>
        </p:nvPicPr>
        <p:blipFill>
          <a:blip r:embed="rId4">
            <a:alphaModFix/>
          </a:blip>
          <a:stretch>
            <a:fillRect/>
          </a:stretch>
        </p:blipFill>
        <p:spPr>
          <a:xfrm>
            <a:off x="5598875" y="1072100"/>
            <a:ext cx="2498449" cy="2498449"/>
          </a:xfrm>
          <a:prstGeom prst="rect">
            <a:avLst/>
          </a:prstGeom>
          <a:noFill/>
          <a:ln>
            <a:noFill/>
          </a:ln>
        </p:spPr>
      </p:pic>
      <p:sp>
        <p:nvSpPr>
          <p:cNvPr id="464" name="Google Shape;464;g2eb87d1ab1a_0_47"/>
          <p:cNvSpPr txBox="1"/>
          <p:nvPr/>
        </p:nvSpPr>
        <p:spPr>
          <a:xfrm>
            <a:off x="2168425" y="916925"/>
            <a:ext cx="38679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l-GR" sz="1800" u="sng" dirty="0">
                <a:solidFill>
                  <a:schemeClr val="hlink"/>
                </a:solidFill>
              </a:rPr>
              <a:t>Καλλιέργεια με τη ζωή του εδάφους: και την υγεία του εδάφους στις γεωργικές εκμεταλλεύσεις.</a:t>
            </a:r>
          </a:p>
        </p:txBody>
      </p:sp>
      <p:sp>
        <p:nvSpPr>
          <p:cNvPr id="465" name="Google Shape;465;g2eb87d1ab1a_0_47"/>
          <p:cNvSpPr txBox="1"/>
          <p:nvPr/>
        </p:nvSpPr>
        <p:spPr>
          <a:xfrm>
            <a:off x="5798775" y="4877400"/>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1800" u="sng" dirty="0" err="1">
                <a:solidFill>
                  <a:schemeClr val="hlink"/>
                </a:solidFill>
              </a:rPr>
              <a:t>Kiss</a:t>
            </a:r>
            <a:r>
              <a:rPr lang="el-GR" sz="1800" u="sng" dirty="0">
                <a:solidFill>
                  <a:schemeClr val="hlink"/>
                </a:solidFill>
              </a:rPr>
              <a:t> The </a:t>
            </a:r>
            <a:r>
              <a:rPr lang="el-GR" sz="1800" u="sng" dirty="0" err="1">
                <a:solidFill>
                  <a:schemeClr val="hlink"/>
                </a:solidFill>
              </a:rPr>
              <a:t>Ground</a:t>
            </a:r>
            <a:r>
              <a:rPr lang="el-GR" sz="1800" u="sng" dirty="0">
                <a:solidFill>
                  <a:schemeClr val="hlink"/>
                </a:solidFill>
              </a:rPr>
              <a:t> - βίντεο</a:t>
            </a:r>
          </a:p>
          <a:p>
            <a:pPr marL="0" lvl="0" indent="0" algn="l" rtl="0">
              <a:spcBef>
                <a:spcPts val="0"/>
              </a:spcBef>
              <a:spcAft>
                <a:spcPts val="0"/>
              </a:spcAft>
              <a:buNone/>
            </a:pPr>
            <a:r>
              <a:rPr lang="el-GR" sz="1800" u="sng" dirty="0">
                <a:solidFill>
                  <a:schemeClr val="hlink"/>
                </a:solidFill>
              </a:rPr>
              <a:t>Βρείτε και την ταινία!</a:t>
            </a:r>
          </a:p>
        </p:txBody>
      </p:sp>
      <p:pic>
        <p:nvPicPr>
          <p:cNvPr id="466" name="Google Shape;466;g2eb87d1ab1a_0_47"/>
          <p:cNvPicPr preferRelativeResize="0"/>
          <p:nvPr/>
        </p:nvPicPr>
        <p:blipFill>
          <a:blip r:embed="rId5">
            <a:alphaModFix/>
          </a:blip>
          <a:stretch>
            <a:fillRect/>
          </a:stretch>
        </p:blipFill>
        <p:spPr>
          <a:xfrm>
            <a:off x="3772875" y="3570538"/>
            <a:ext cx="2045774" cy="2045774"/>
          </a:xfrm>
          <a:prstGeom prst="rect">
            <a:avLst/>
          </a:prstGeom>
          <a:noFill/>
          <a:ln>
            <a:noFill/>
          </a:ln>
        </p:spPr>
      </p:pic>
      <p:sp>
        <p:nvSpPr>
          <p:cNvPr id="467" name="Google Shape;467;g2eb87d1ab1a_0_47"/>
          <p:cNvSpPr txBox="1"/>
          <p:nvPr/>
        </p:nvSpPr>
        <p:spPr>
          <a:xfrm>
            <a:off x="8979088" y="4135425"/>
            <a:ext cx="30000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1800" u="sng" dirty="0" err="1">
                <a:solidFill>
                  <a:schemeClr val="hlink"/>
                </a:solidFill>
              </a:rPr>
              <a:t>Εδαφοκάλυψη</a:t>
            </a:r>
            <a:r>
              <a:rPr lang="el-GR" sz="1800" u="sng" dirty="0">
                <a:solidFill>
                  <a:schemeClr val="hlink"/>
                </a:solidFill>
              </a:rPr>
              <a:t> - Πώς να φτιάξετε βαθιά πλούσια εδάφη μιμούμενοι τη φύση - Μαθητευόμενος της </a:t>
            </a:r>
            <a:r>
              <a:rPr lang="el-GR" sz="1800" u="sng" dirty="0" err="1">
                <a:solidFill>
                  <a:schemeClr val="hlink"/>
                </a:solidFill>
              </a:rPr>
              <a:t>Περμακουλτούρας</a:t>
            </a:r>
            <a:endParaRPr lang="el-GR" sz="1800" u="sng" dirty="0">
              <a:solidFill>
                <a:schemeClr val="hlink"/>
              </a:solidFill>
            </a:endParaRPr>
          </a:p>
        </p:txBody>
      </p:sp>
      <p:pic>
        <p:nvPicPr>
          <p:cNvPr id="468" name="Google Shape;468;g2eb87d1ab1a_0_47"/>
          <p:cNvPicPr preferRelativeResize="0"/>
          <p:nvPr/>
        </p:nvPicPr>
        <p:blipFill>
          <a:blip r:embed="rId6">
            <a:alphaModFix/>
          </a:blip>
          <a:stretch>
            <a:fillRect/>
          </a:stretch>
        </p:blipFill>
        <p:spPr>
          <a:xfrm>
            <a:off x="9377925" y="1979275"/>
            <a:ext cx="2045774" cy="20457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eb87d1ab1a_0_1"/>
          <p:cNvSpPr txBox="1">
            <a:spLocks noGrp="1"/>
          </p:cNvSpPr>
          <p:nvPr>
            <p:ph type="title"/>
          </p:nvPr>
        </p:nvSpPr>
        <p:spPr>
          <a:xfrm>
            <a:off x="831850" y="697735"/>
            <a:ext cx="10515600" cy="2891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l-GR" b="1" cap="small" dirty="0"/>
              <a:t>Μελετη περιπτωσησ</a:t>
            </a:r>
            <a:endParaRPr b="1" cap="small" dirty="0"/>
          </a:p>
        </p:txBody>
      </p:sp>
      <p:sp>
        <p:nvSpPr>
          <p:cNvPr id="474" name="Google Shape;474;g2eb87d1ab1a_0_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d3a4c777a5_0_87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480" name="Google Shape;480;g2d3a4c777a5_0_87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81" name="Google Shape;481;g2d3a4c777a5_0_876"/>
          <p:cNvPicPr preferRelativeResize="0"/>
          <p:nvPr/>
        </p:nvPicPr>
        <p:blipFill rotWithShape="1">
          <a:blip r:embed="rId3">
            <a:alphaModFix/>
          </a:blip>
          <a:srcRect/>
          <a:stretch/>
        </p:blipFill>
        <p:spPr>
          <a:xfrm>
            <a:off x="0" y="7299"/>
            <a:ext cx="12191999" cy="6843402"/>
          </a:xfrm>
          <a:prstGeom prst="rect">
            <a:avLst/>
          </a:prstGeom>
          <a:noFill/>
          <a:ln>
            <a:noFill/>
          </a:ln>
        </p:spPr>
      </p:pic>
      <p:sp>
        <p:nvSpPr>
          <p:cNvPr id="482" name="Google Shape;482;g2d3a4c777a5_0_876"/>
          <p:cNvSpPr txBox="1"/>
          <p:nvPr/>
        </p:nvSpPr>
        <p:spPr>
          <a:xfrm>
            <a:off x="9496800" y="6271575"/>
            <a:ext cx="30000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0" i="0" u="sng" strike="noStrike" cap="none"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https://seppholzer.at/en/</a:t>
            </a:r>
            <a:endParaRPr sz="1800" b="0" i="0" u="none" strike="noStrike" cap="none" dirty="0">
              <a:solidFill>
                <a:schemeClr val="lt1"/>
              </a:solidFill>
              <a:latin typeface="Arial"/>
              <a:ea typeface="Arial"/>
              <a:cs typeface="Arial"/>
              <a:sym typeface="Arial"/>
            </a:endParaRPr>
          </a:p>
        </p:txBody>
      </p:sp>
      <p:sp>
        <p:nvSpPr>
          <p:cNvPr id="483" name="Google Shape;483;g2d3a4c777a5_0_876"/>
          <p:cNvSpPr txBox="1"/>
          <p:nvPr/>
        </p:nvSpPr>
        <p:spPr>
          <a:xfrm>
            <a:off x="3044500" y="1356875"/>
            <a:ext cx="37443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4300" b="1" i="0" u="none" strike="noStrike" cap="none">
                <a:solidFill>
                  <a:schemeClr val="lt1"/>
                </a:solidFill>
                <a:latin typeface="Barlow Semi Condensed"/>
                <a:ea typeface="Barlow Semi Condensed"/>
                <a:cs typeface="Barlow Semi Condensed"/>
                <a:sym typeface="Barlow Semi Condensed"/>
              </a:rPr>
              <a:t>S</a:t>
            </a:r>
            <a:r>
              <a:rPr lang="pl-PL" sz="4300" b="1">
                <a:solidFill>
                  <a:schemeClr val="lt1"/>
                </a:solidFill>
                <a:latin typeface="Barlow Semi Condensed"/>
                <a:ea typeface="Barlow Semi Condensed"/>
                <a:cs typeface="Barlow Semi Condensed"/>
                <a:sym typeface="Barlow Semi Condensed"/>
              </a:rPr>
              <a:t>epp Holzer</a:t>
            </a:r>
            <a:endParaRPr sz="2800" b="1" i="0" u="none" strike="noStrike" cap="none">
              <a:solidFill>
                <a:schemeClr val="lt1"/>
              </a:solidFill>
              <a:latin typeface="Barlow Semi Condensed"/>
              <a:ea typeface="Barlow Semi Condensed"/>
              <a:cs typeface="Barlow Semi Condensed"/>
              <a:sym typeface="Barlow Semi Condensed"/>
            </a:endParaRPr>
          </a:p>
        </p:txBody>
      </p:sp>
      <p:pic>
        <p:nvPicPr>
          <p:cNvPr id="484" name="Google Shape;484;g2d3a4c777a5_0_876"/>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
        <p:nvSpPr>
          <p:cNvPr id="485" name="Google Shape;485;g2d3a4c777a5_0_876"/>
          <p:cNvSpPr txBox="1"/>
          <p:nvPr/>
        </p:nvSpPr>
        <p:spPr>
          <a:xfrm>
            <a:off x="9292150" y="1668500"/>
            <a:ext cx="2453100" cy="3788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l-GR" sz="1800" dirty="0">
                <a:solidFill>
                  <a:schemeClr val="dk2"/>
                </a:solidFill>
              </a:rPr>
              <a:t>Γεννήθηκε και μεγάλωσε στο </a:t>
            </a:r>
            <a:r>
              <a:rPr lang="el-GR" sz="1800" dirty="0" err="1">
                <a:solidFill>
                  <a:schemeClr val="dk2"/>
                </a:solidFill>
              </a:rPr>
              <a:t>Κραμετερχοφ</a:t>
            </a:r>
            <a:r>
              <a:rPr lang="el-GR" sz="1800" dirty="0">
                <a:solidFill>
                  <a:schemeClr val="dk2"/>
                </a:solidFill>
              </a:rPr>
              <a:t> (</a:t>
            </a:r>
            <a:r>
              <a:rPr lang="el-GR" sz="1800" dirty="0" err="1">
                <a:solidFill>
                  <a:schemeClr val="dk2"/>
                </a:solidFill>
              </a:rPr>
              <a:t>Krameterhof</a:t>
            </a:r>
            <a:r>
              <a:rPr lang="el-GR" sz="1800" dirty="0">
                <a:solidFill>
                  <a:schemeClr val="dk2"/>
                </a:solidFill>
              </a:rPr>
              <a:t>) της Αυστρίας, γοητευμένος από τη φύση.</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d3a4c777a5_0_88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491" name="Google Shape;491;g2d3a4c777a5_0_88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92" name="Google Shape;492;g2d3a4c777a5_0_883"/>
          <p:cNvPicPr preferRelativeResize="0"/>
          <p:nvPr/>
        </p:nvPicPr>
        <p:blipFill rotWithShape="1">
          <a:blip r:embed="rId3">
            <a:alphaModFix/>
          </a:blip>
          <a:srcRect/>
          <a:stretch/>
        </p:blipFill>
        <p:spPr>
          <a:xfrm>
            <a:off x="0" y="-431808"/>
            <a:ext cx="12192000" cy="7721615"/>
          </a:xfrm>
          <a:prstGeom prst="rect">
            <a:avLst/>
          </a:prstGeom>
          <a:noFill/>
          <a:ln>
            <a:noFill/>
          </a:ln>
        </p:spPr>
      </p:pic>
      <p:sp>
        <p:nvSpPr>
          <p:cNvPr id="493" name="Google Shape;493;g2d3a4c777a5_0_883"/>
          <p:cNvSpPr txBox="1"/>
          <p:nvPr/>
        </p:nvSpPr>
        <p:spPr>
          <a:xfrm>
            <a:off x="8776300" y="6396625"/>
            <a:ext cx="30000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pl-PL" sz="11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https://krameterhof.at/en/</a:t>
            </a:r>
            <a:endParaRPr sz="1400" b="0" i="0" u="none" strike="noStrike" cap="none">
              <a:solidFill>
                <a:schemeClr val="lt1"/>
              </a:solidFill>
              <a:latin typeface="Arial"/>
              <a:ea typeface="Arial"/>
              <a:cs typeface="Arial"/>
              <a:sym typeface="Arial"/>
            </a:endParaRPr>
          </a:p>
        </p:txBody>
      </p:sp>
      <p:sp>
        <p:nvSpPr>
          <p:cNvPr id="494" name="Google Shape;494;g2d3a4c777a5_0_883"/>
          <p:cNvSpPr txBox="1"/>
          <p:nvPr/>
        </p:nvSpPr>
        <p:spPr>
          <a:xfrm>
            <a:off x="1215700" y="1356875"/>
            <a:ext cx="3000000" cy="152346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l-GR" sz="2900" dirty="0">
                <a:solidFill>
                  <a:schemeClr val="lt1"/>
                </a:solidFill>
                <a:latin typeface="Calibri" panose="020F0502020204030204" pitchFamily="34" charset="0"/>
                <a:ea typeface="Barlow Condensed"/>
                <a:cs typeface="Calibri" panose="020F0502020204030204" pitchFamily="34" charset="0"/>
                <a:sym typeface="Barlow Condensed"/>
              </a:rPr>
              <a:t>Το </a:t>
            </a:r>
            <a:r>
              <a:rPr lang="el-GR" sz="2900" dirty="0" err="1">
                <a:solidFill>
                  <a:schemeClr val="lt1"/>
                </a:solidFill>
                <a:latin typeface="Calibri" panose="020F0502020204030204" pitchFamily="34" charset="0"/>
                <a:ea typeface="Barlow Condensed"/>
                <a:cs typeface="Calibri" panose="020F0502020204030204" pitchFamily="34" charset="0"/>
                <a:sym typeface="Barlow Condensed"/>
              </a:rPr>
              <a:t>Κραμετερχοφ</a:t>
            </a:r>
            <a:r>
              <a:rPr lang="el-GR" sz="2900" dirty="0">
                <a:solidFill>
                  <a:schemeClr val="lt1"/>
                </a:solidFill>
                <a:latin typeface="Calibri" panose="020F0502020204030204" pitchFamily="34" charset="0"/>
                <a:ea typeface="Barlow Condensed"/>
                <a:cs typeface="Calibri" panose="020F0502020204030204" pitchFamily="34" charset="0"/>
                <a:sym typeface="Barlow Condensed"/>
              </a:rPr>
              <a:t> (</a:t>
            </a:r>
            <a:r>
              <a:rPr lang="pl-PL" sz="2900" dirty="0">
                <a:solidFill>
                  <a:schemeClr val="lt1"/>
                </a:solidFill>
                <a:latin typeface="Calibri" panose="020F0502020204030204" pitchFamily="34" charset="0"/>
                <a:ea typeface="Barlow Condensed"/>
                <a:cs typeface="Calibri" panose="020F0502020204030204" pitchFamily="34" charset="0"/>
                <a:sym typeface="Barlow Condensed"/>
              </a:rPr>
              <a:t>Krameterhof</a:t>
            </a:r>
            <a:r>
              <a:rPr lang="el-GR" sz="2900" dirty="0">
                <a:solidFill>
                  <a:schemeClr val="lt1"/>
                </a:solidFill>
                <a:latin typeface="Calibri" panose="020F0502020204030204" pitchFamily="34" charset="0"/>
                <a:ea typeface="Barlow Condensed"/>
                <a:cs typeface="Calibri" panose="020F0502020204030204" pitchFamily="34" charset="0"/>
                <a:sym typeface="Barlow Condensed"/>
              </a:rPr>
              <a:t>)</a:t>
            </a:r>
            <a:r>
              <a:rPr lang="pl-PL" sz="2900" dirty="0">
                <a:solidFill>
                  <a:schemeClr val="lt1"/>
                </a:solidFill>
                <a:latin typeface="Calibri" panose="020F0502020204030204" pitchFamily="34" charset="0"/>
                <a:ea typeface="Barlow Condensed"/>
                <a:cs typeface="Calibri" panose="020F0502020204030204" pitchFamily="34" charset="0"/>
                <a:sym typeface="Barlow Condensed"/>
              </a:rPr>
              <a:t> </a:t>
            </a:r>
            <a:r>
              <a:rPr lang="el-GR" sz="2900" dirty="0">
                <a:solidFill>
                  <a:schemeClr val="lt1"/>
                </a:solidFill>
                <a:latin typeface="Calibri" panose="020F0502020204030204" pitchFamily="34" charset="0"/>
                <a:ea typeface="Barlow Condensed"/>
                <a:cs typeface="Calibri" panose="020F0502020204030204" pitchFamily="34" charset="0"/>
                <a:sym typeface="Barlow Condensed"/>
              </a:rPr>
              <a:t>στην Αυστρία. </a:t>
            </a:r>
            <a:endParaRPr sz="1400" b="0" i="0" u="none" strike="noStrike" cap="none" dirty="0">
              <a:solidFill>
                <a:schemeClr val="lt1"/>
              </a:solidFill>
              <a:latin typeface="Calibri" panose="020F0502020204030204" pitchFamily="34" charset="0"/>
              <a:cs typeface="Calibri" panose="020F0502020204030204" pitchFamily="34" charset="0"/>
              <a:sym typeface="Arial"/>
            </a:endParaRPr>
          </a:p>
        </p:txBody>
      </p:sp>
      <p:pic>
        <p:nvPicPr>
          <p:cNvPr id="495" name="Google Shape;495;g2d3a4c777a5_0_883"/>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g2d3a4c777a5_0_890"/>
          <p:cNvPicPr preferRelativeResize="0"/>
          <p:nvPr/>
        </p:nvPicPr>
        <p:blipFill rotWithShape="1">
          <a:blip r:embed="rId3">
            <a:alphaModFix/>
          </a:blip>
          <a:srcRect/>
          <a:stretch/>
        </p:blipFill>
        <p:spPr>
          <a:xfrm>
            <a:off x="0" y="1"/>
            <a:ext cx="12192001" cy="6838122"/>
          </a:xfrm>
          <a:prstGeom prst="rect">
            <a:avLst/>
          </a:prstGeom>
          <a:noFill/>
          <a:ln>
            <a:noFill/>
          </a:ln>
        </p:spPr>
      </p:pic>
      <p:pic>
        <p:nvPicPr>
          <p:cNvPr id="501" name="Google Shape;501;g2d3a4c777a5_0_890"/>
          <p:cNvPicPr preferRelativeResize="0"/>
          <p:nvPr/>
        </p:nvPicPr>
        <p:blipFill rotWithShape="1">
          <a:blip r:embed="rId4">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d3a4c777a5_0_8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07" name="Google Shape;507;g2d3a4c777a5_0_89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08" name="Google Shape;508;g2d3a4c777a5_0_894"/>
          <p:cNvPicPr preferRelativeResize="0"/>
          <p:nvPr/>
        </p:nvPicPr>
        <p:blipFill rotWithShape="1">
          <a:blip r:embed="rId3">
            <a:alphaModFix/>
          </a:blip>
          <a:srcRect/>
          <a:stretch/>
        </p:blipFill>
        <p:spPr>
          <a:xfrm>
            <a:off x="3" y="-95250"/>
            <a:ext cx="5160645" cy="6858000"/>
          </a:xfrm>
          <a:prstGeom prst="rect">
            <a:avLst/>
          </a:prstGeom>
          <a:noFill/>
          <a:ln>
            <a:noFill/>
          </a:ln>
        </p:spPr>
      </p:pic>
      <p:pic>
        <p:nvPicPr>
          <p:cNvPr id="509" name="Google Shape;509;g2d3a4c777a5_0_894"/>
          <p:cNvPicPr preferRelativeResize="0"/>
          <p:nvPr/>
        </p:nvPicPr>
        <p:blipFill rotWithShape="1">
          <a:blip r:embed="rId3">
            <a:alphaModFix/>
          </a:blip>
          <a:srcRect/>
          <a:stretch/>
        </p:blipFill>
        <p:spPr>
          <a:xfrm>
            <a:off x="3036725" y="-5866453"/>
            <a:ext cx="11360699" cy="15097245"/>
          </a:xfrm>
          <a:prstGeom prst="rect">
            <a:avLst/>
          </a:prstGeom>
          <a:noFill/>
          <a:ln>
            <a:noFill/>
          </a:ln>
        </p:spPr>
      </p:pic>
      <p:sp>
        <p:nvSpPr>
          <p:cNvPr id="510" name="Google Shape;510;g2d3a4c777a5_0_894"/>
          <p:cNvSpPr txBox="1"/>
          <p:nvPr/>
        </p:nvSpPr>
        <p:spPr>
          <a:xfrm>
            <a:off x="8776300" y="6396625"/>
            <a:ext cx="30000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pl-PL" sz="11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https://krameterhof.at/en/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511" name="Google Shape;511;g2d3a4c777a5_0_894"/>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d3a4c777a5_0_90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17" name="Google Shape;517;g2d3a4c777a5_0_90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18" name="Google Shape;518;g2d3a4c777a5_0_902"/>
          <p:cNvPicPr preferRelativeResize="0"/>
          <p:nvPr/>
        </p:nvPicPr>
        <p:blipFill rotWithShape="1">
          <a:blip r:embed="rId3">
            <a:alphaModFix/>
          </a:blip>
          <a:srcRect/>
          <a:stretch/>
        </p:blipFill>
        <p:spPr>
          <a:xfrm>
            <a:off x="0" y="-863607"/>
            <a:ext cx="12192000" cy="7721608"/>
          </a:xfrm>
          <a:prstGeom prst="rect">
            <a:avLst/>
          </a:prstGeom>
          <a:noFill/>
          <a:ln>
            <a:noFill/>
          </a:ln>
        </p:spPr>
      </p:pic>
      <p:sp>
        <p:nvSpPr>
          <p:cNvPr id="519" name="Google Shape;519;g2d3a4c777a5_0_902"/>
          <p:cNvSpPr txBox="1"/>
          <p:nvPr/>
        </p:nvSpPr>
        <p:spPr>
          <a:xfrm>
            <a:off x="152400" y="6396625"/>
            <a:ext cx="3000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https://krameterhof.at/en/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520" name="Google Shape;520;g2d3a4c777a5_0_902"/>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2d3a4c777a5_0_90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26" name="Google Shape;526;g2d3a4c777a5_0_90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27" name="Google Shape;527;g2d3a4c777a5_0_909"/>
          <p:cNvPicPr preferRelativeResize="0"/>
          <p:nvPr/>
        </p:nvPicPr>
        <p:blipFill rotWithShape="1">
          <a:blip r:embed="rId3">
            <a:alphaModFix/>
          </a:blip>
          <a:srcRect/>
          <a:stretch/>
        </p:blipFill>
        <p:spPr>
          <a:xfrm>
            <a:off x="0" y="-1273951"/>
            <a:ext cx="12192000" cy="8131952"/>
          </a:xfrm>
          <a:prstGeom prst="rect">
            <a:avLst/>
          </a:prstGeom>
          <a:noFill/>
          <a:ln>
            <a:noFill/>
          </a:ln>
        </p:spPr>
      </p:pic>
      <p:sp>
        <p:nvSpPr>
          <p:cNvPr id="528" name="Google Shape;528;g2d3a4c777a5_0_909"/>
          <p:cNvSpPr txBox="1"/>
          <p:nvPr/>
        </p:nvSpPr>
        <p:spPr>
          <a:xfrm>
            <a:off x="9877800" y="63627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https://seppholzer.at/en/</a:t>
            </a:r>
            <a:endParaRPr sz="1600" b="0" i="0" u="none" strike="noStrike" cap="none">
              <a:solidFill>
                <a:schemeClr val="lt1"/>
              </a:solidFill>
              <a:latin typeface="Arial"/>
              <a:ea typeface="Arial"/>
              <a:cs typeface="Arial"/>
              <a:sym typeface="Arial"/>
            </a:endParaRPr>
          </a:p>
        </p:txBody>
      </p:sp>
      <p:pic>
        <p:nvPicPr>
          <p:cNvPr id="529" name="Google Shape;529;g2d3a4c777a5_0_909"/>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eb87d1ab1a_0_28"/>
          <p:cNvSpPr txBox="1">
            <a:spLocks noGrp="1"/>
          </p:cNvSpPr>
          <p:nvPr>
            <p:ph type="title"/>
          </p:nvPr>
        </p:nvSpPr>
        <p:spPr>
          <a:xfrm>
            <a:off x="831850" y="697735"/>
            <a:ext cx="10515600" cy="2891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l-GR" b="1" cap="small" dirty="0" err="1"/>
              <a:t>Γλωσσαρι</a:t>
            </a:r>
            <a:r>
              <a:rPr lang="pl-PL" b="1" cap="small" dirty="0"/>
              <a:t>  </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d3a4c777a5_0_91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35" name="Google Shape;535;g2d3a4c777a5_0_91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36" name="Google Shape;536;g2d3a4c777a5_0_916"/>
          <p:cNvPicPr preferRelativeResize="0"/>
          <p:nvPr/>
        </p:nvPicPr>
        <p:blipFill rotWithShape="1">
          <a:blip r:embed="rId3">
            <a:alphaModFix/>
          </a:blip>
          <a:srcRect/>
          <a:stretch/>
        </p:blipFill>
        <p:spPr>
          <a:xfrm>
            <a:off x="0" y="-1273951"/>
            <a:ext cx="12192000" cy="8131952"/>
          </a:xfrm>
          <a:prstGeom prst="rect">
            <a:avLst/>
          </a:prstGeom>
          <a:noFill/>
          <a:ln>
            <a:noFill/>
          </a:ln>
        </p:spPr>
      </p:pic>
      <p:sp>
        <p:nvSpPr>
          <p:cNvPr id="537" name="Google Shape;537;g2d3a4c777a5_0_916"/>
          <p:cNvSpPr txBox="1"/>
          <p:nvPr/>
        </p:nvSpPr>
        <p:spPr>
          <a:xfrm>
            <a:off x="9877800" y="63627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https://seppholzer.at/en/</a:t>
            </a:r>
            <a:endParaRPr sz="1600" b="0" i="0" u="none" strike="noStrike" cap="none">
              <a:solidFill>
                <a:schemeClr val="lt1"/>
              </a:solidFill>
              <a:latin typeface="Arial"/>
              <a:ea typeface="Arial"/>
              <a:cs typeface="Arial"/>
              <a:sym typeface="Arial"/>
            </a:endParaRPr>
          </a:p>
        </p:txBody>
      </p:sp>
      <p:pic>
        <p:nvPicPr>
          <p:cNvPr id="538" name="Google Shape;538;g2d3a4c777a5_0_916"/>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2d3a4c777a5_0_92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44" name="Google Shape;544;g2d3a4c777a5_0_92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45" name="Google Shape;545;g2d3a4c777a5_0_923"/>
          <p:cNvPicPr preferRelativeResize="0"/>
          <p:nvPr/>
        </p:nvPicPr>
        <p:blipFill rotWithShape="1">
          <a:blip r:embed="rId3">
            <a:alphaModFix/>
          </a:blip>
          <a:srcRect/>
          <a:stretch/>
        </p:blipFill>
        <p:spPr>
          <a:xfrm>
            <a:off x="0" y="-431808"/>
            <a:ext cx="12192000" cy="7721615"/>
          </a:xfrm>
          <a:prstGeom prst="rect">
            <a:avLst/>
          </a:prstGeom>
          <a:noFill/>
          <a:ln>
            <a:noFill/>
          </a:ln>
        </p:spPr>
      </p:pic>
      <p:sp>
        <p:nvSpPr>
          <p:cNvPr id="546" name="Google Shape;546;g2d3a4c777a5_0_923"/>
          <p:cNvSpPr txBox="1"/>
          <p:nvPr/>
        </p:nvSpPr>
        <p:spPr>
          <a:xfrm>
            <a:off x="8776300" y="6396625"/>
            <a:ext cx="30000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pl-PL" sz="11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https://krameterhof.at/en/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547" name="Google Shape;547;g2d3a4c777a5_0_923"/>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2d3a4c777a5_0_93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53" name="Google Shape;553;g2d3a4c777a5_0_93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54" name="Google Shape;554;g2d3a4c777a5_0_930"/>
          <p:cNvPicPr preferRelativeResize="0"/>
          <p:nvPr/>
        </p:nvPicPr>
        <p:blipFill rotWithShape="1">
          <a:blip r:embed="rId3">
            <a:alphaModFix/>
          </a:blip>
          <a:srcRect/>
          <a:stretch/>
        </p:blipFill>
        <p:spPr>
          <a:xfrm>
            <a:off x="0" y="-636976"/>
            <a:ext cx="12192000" cy="8131952"/>
          </a:xfrm>
          <a:prstGeom prst="rect">
            <a:avLst/>
          </a:prstGeom>
          <a:noFill/>
          <a:ln>
            <a:noFill/>
          </a:ln>
        </p:spPr>
      </p:pic>
      <p:sp>
        <p:nvSpPr>
          <p:cNvPr id="555" name="Google Shape;555;g2d3a4c777a5_0_930"/>
          <p:cNvSpPr txBox="1"/>
          <p:nvPr/>
        </p:nvSpPr>
        <p:spPr>
          <a:xfrm>
            <a:off x="9877800" y="63627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https://seppholzer.at/en/</a:t>
            </a:r>
            <a:endParaRPr sz="1600" b="0" i="0" u="none" strike="noStrike" cap="none">
              <a:solidFill>
                <a:schemeClr val="lt1"/>
              </a:solidFill>
              <a:latin typeface="Arial"/>
              <a:ea typeface="Arial"/>
              <a:cs typeface="Arial"/>
              <a:sym typeface="Arial"/>
            </a:endParaRPr>
          </a:p>
        </p:txBody>
      </p:sp>
      <p:pic>
        <p:nvPicPr>
          <p:cNvPr id="556" name="Google Shape;556;g2d3a4c777a5_0_930"/>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d3a4c777a5_0_93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62" name="Google Shape;562;g2d3a4c777a5_0_93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63" name="Google Shape;563;g2d3a4c777a5_0_937"/>
          <p:cNvPicPr preferRelativeResize="0"/>
          <p:nvPr/>
        </p:nvPicPr>
        <p:blipFill rotWithShape="1">
          <a:blip r:embed="rId3">
            <a:alphaModFix/>
          </a:blip>
          <a:srcRect/>
          <a:stretch/>
        </p:blipFill>
        <p:spPr>
          <a:xfrm>
            <a:off x="0" y="-1276845"/>
            <a:ext cx="12192001" cy="8134846"/>
          </a:xfrm>
          <a:prstGeom prst="rect">
            <a:avLst/>
          </a:prstGeom>
          <a:noFill/>
          <a:ln>
            <a:noFill/>
          </a:ln>
        </p:spPr>
      </p:pic>
      <p:sp>
        <p:nvSpPr>
          <p:cNvPr id="564" name="Google Shape;564;g2d3a4c777a5_0_937"/>
          <p:cNvSpPr txBox="1"/>
          <p:nvPr/>
        </p:nvSpPr>
        <p:spPr>
          <a:xfrm>
            <a:off x="9877800" y="63627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https://seppholzer.at/en/</a:t>
            </a:r>
            <a:endParaRPr sz="1600" b="0" i="0" u="none" strike="noStrike" cap="none">
              <a:solidFill>
                <a:schemeClr val="lt1"/>
              </a:solidFill>
              <a:latin typeface="Arial"/>
              <a:ea typeface="Arial"/>
              <a:cs typeface="Arial"/>
              <a:sym typeface="Arial"/>
            </a:endParaRPr>
          </a:p>
        </p:txBody>
      </p:sp>
      <p:pic>
        <p:nvPicPr>
          <p:cNvPr id="565" name="Google Shape;565;g2d3a4c777a5_0_937"/>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d3a4c777a5_0_94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71" name="Google Shape;571;g2d3a4c777a5_0_94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72" name="Google Shape;572;g2d3a4c777a5_0_944"/>
          <p:cNvPicPr preferRelativeResize="0"/>
          <p:nvPr/>
        </p:nvPicPr>
        <p:blipFill rotWithShape="1">
          <a:blip r:embed="rId3">
            <a:alphaModFix/>
          </a:blip>
          <a:srcRect b="7817"/>
          <a:stretch/>
        </p:blipFill>
        <p:spPr>
          <a:xfrm>
            <a:off x="0" y="-635000"/>
            <a:ext cx="12192002" cy="7493001"/>
          </a:xfrm>
          <a:prstGeom prst="rect">
            <a:avLst/>
          </a:prstGeom>
          <a:noFill/>
          <a:ln>
            <a:noFill/>
          </a:ln>
        </p:spPr>
      </p:pic>
      <p:sp>
        <p:nvSpPr>
          <p:cNvPr id="573" name="Google Shape;573;g2d3a4c777a5_0_944"/>
          <p:cNvSpPr txBox="1"/>
          <p:nvPr/>
        </p:nvSpPr>
        <p:spPr>
          <a:xfrm>
            <a:off x="9877800" y="63627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https://seppholzer.at/en/</a:t>
            </a:r>
            <a:endParaRPr sz="1600" b="0" i="0" u="none" strike="noStrike" cap="none">
              <a:solidFill>
                <a:schemeClr val="lt1"/>
              </a:solidFill>
              <a:latin typeface="Arial"/>
              <a:ea typeface="Arial"/>
              <a:cs typeface="Arial"/>
              <a:sym typeface="Arial"/>
            </a:endParaRPr>
          </a:p>
        </p:txBody>
      </p:sp>
      <p:pic>
        <p:nvPicPr>
          <p:cNvPr id="574" name="Google Shape;574;g2d3a4c777a5_0_944"/>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d3a4c777a5_0_95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80" name="Google Shape;580;g2d3a4c777a5_0_95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81" name="Google Shape;581;g2d3a4c777a5_0_951"/>
          <p:cNvPicPr preferRelativeResize="0"/>
          <p:nvPr/>
        </p:nvPicPr>
        <p:blipFill rotWithShape="1">
          <a:blip r:embed="rId3">
            <a:alphaModFix/>
          </a:blip>
          <a:srcRect/>
          <a:stretch/>
        </p:blipFill>
        <p:spPr>
          <a:xfrm>
            <a:off x="0" y="-1273951"/>
            <a:ext cx="12192000" cy="8131952"/>
          </a:xfrm>
          <a:prstGeom prst="rect">
            <a:avLst/>
          </a:prstGeom>
          <a:noFill/>
          <a:ln>
            <a:noFill/>
          </a:ln>
        </p:spPr>
      </p:pic>
      <p:sp>
        <p:nvSpPr>
          <p:cNvPr id="582" name="Google Shape;582;g2d3a4c777a5_0_951"/>
          <p:cNvSpPr txBox="1"/>
          <p:nvPr/>
        </p:nvSpPr>
        <p:spPr>
          <a:xfrm>
            <a:off x="9877800" y="63627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https://seppholzer.at/en/</a:t>
            </a:r>
            <a:endParaRPr sz="1600" b="0" i="0" u="none" strike="noStrike" cap="none">
              <a:solidFill>
                <a:schemeClr val="lt1"/>
              </a:solidFill>
              <a:latin typeface="Arial"/>
              <a:ea typeface="Arial"/>
              <a:cs typeface="Arial"/>
              <a:sym typeface="Arial"/>
            </a:endParaRPr>
          </a:p>
        </p:txBody>
      </p:sp>
      <p:pic>
        <p:nvPicPr>
          <p:cNvPr id="583" name="Google Shape;583;g2d3a4c777a5_0_951"/>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2d3a4c777a5_0_95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89" name="Google Shape;589;g2d3a4c777a5_0_95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90" name="Google Shape;590;g2d3a4c777a5_0_958"/>
          <p:cNvPicPr preferRelativeResize="0"/>
          <p:nvPr/>
        </p:nvPicPr>
        <p:blipFill rotWithShape="1">
          <a:blip r:embed="rId3">
            <a:alphaModFix/>
          </a:blip>
          <a:srcRect/>
          <a:stretch/>
        </p:blipFill>
        <p:spPr>
          <a:xfrm>
            <a:off x="0" y="-1272342"/>
            <a:ext cx="12191999" cy="8130341"/>
          </a:xfrm>
          <a:prstGeom prst="rect">
            <a:avLst/>
          </a:prstGeom>
          <a:noFill/>
          <a:ln>
            <a:noFill/>
          </a:ln>
        </p:spPr>
      </p:pic>
      <p:sp>
        <p:nvSpPr>
          <p:cNvPr id="591" name="Google Shape;591;g2d3a4c777a5_0_958"/>
          <p:cNvSpPr txBox="1"/>
          <p:nvPr/>
        </p:nvSpPr>
        <p:spPr>
          <a:xfrm>
            <a:off x="9877800" y="63627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https://seppholzer.at/en/</a:t>
            </a:r>
            <a:endParaRPr sz="1600" b="0" i="0" u="none" strike="noStrike" cap="none">
              <a:solidFill>
                <a:schemeClr val="lt1"/>
              </a:solidFill>
              <a:latin typeface="Arial"/>
              <a:ea typeface="Arial"/>
              <a:cs typeface="Arial"/>
              <a:sym typeface="Arial"/>
            </a:endParaRPr>
          </a:p>
        </p:txBody>
      </p:sp>
      <p:pic>
        <p:nvPicPr>
          <p:cNvPr id="592" name="Google Shape;592;g2d3a4c777a5_0_958"/>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2d3a4c777a5_0_9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598" name="Google Shape;598;g2d3a4c777a5_0_96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99" name="Google Shape;599;g2d3a4c777a5_0_965"/>
          <p:cNvPicPr preferRelativeResize="0"/>
          <p:nvPr/>
        </p:nvPicPr>
        <p:blipFill rotWithShape="1">
          <a:blip r:embed="rId3">
            <a:alphaModFix/>
          </a:blip>
          <a:srcRect/>
          <a:stretch/>
        </p:blipFill>
        <p:spPr>
          <a:xfrm>
            <a:off x="0" y="-1273951"/>
            <a:ext cx="12192000" cy="8131952"/>
          </a:xfrm>
          <a:prstGeom prst="rect">
            <a:avLst/>
          </a:prstGeom>
          <a:noFill/>
          <a:ln>
            <a:noFill/>
          </a:ln>
        </p:spPr>
      </p:pic>
      <p:sp>
        <p:nvSpPr>
          <p:cNvPr id="600" name="Google Shape;600;g2d3a4c777a5_0_965"/>
          <p:cNvSpPr txBox="1"/>
          <p:nvPr/>
        </p:nvSpPr>
        <p:spPr>
          <a:xfrm>
            <a:off x="9877800" y="63627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https://seppholzer.at/en/</a:t>
            </a:r>
            <a:endParaRPr sz="1600" b="0" i="0" u="none" strike="noStrike" cap="none">
              <a:solidFill>
                <a:schemeClr val="lt1"/>
              </a:solidFill>
              <a:latin typeface="Arial"/>
              <a:ea typeface="Arial"/>
              <a:cs typeface="Arial"/>
              <a:sym typeface="Arial"/>
            </a:endParaRPr>
          </a:p>
        </p:txBody>
      </p:sp>
      <p:pic>
        <p:nvPicPr>
          <p:cNvPr id="601" name="Google Shape;601;g2d3a4c777a5_0_965"/>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d3a4c777a5_0_97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607" name="Google Shape;607;g2d3a4c777a5_0_97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608" name="Google Shape;608;g2d3a4c777a5_0_972"/>
          <p:cNvPicPr preferRelativeResize="0"/>
          <p:nvPr/>
        </p:nvPicPr>
        <p:blipFill rotWithShape="1">
          <a:blip r:embed="rId3">
            <a:alphaModFix/>
          </a:blip>
          <a:srcRect/>
          <a:stretch/>
        </p:blipFill>
        <p:spPr>
          <a:xfrm>
            <a:off x="0" y="-1273951"/>
            <a:ext cx="12192000" cy="8131952"/>
          </a:xfrm>
          <a:prstGeom prst="rect">
            <a:avLst/>
          </a:prstGeom>
          <a:noFill/>
          <a:ln>
            <a:noFill/>
          </a:ln>
        </p:spPr>
      </p:pic>
      <p:sp>
        <p:nvSpPr>
          <p:cNvPr id="609" name="Google Shape;609;g2d3a4c777a5_0_972"/>
          <p:cNvSpPr txBox="1"/>
          <p:nvPr/>
        </p:nvSpPr>
        <p:spPr>
          <a:xfrm>
            <a:off x="9877800" y="63627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https://seppholzer.at/en/</a:t>
            </a:r>
            <a:endParaRPr sz="1600" b="0" i="0" u="none" strike="noStrike" cap="none">
              <a:solidFill>
                <a:schemeClr val="lt1"/>
              </a:solidFill>
              <a:latin typeface="Arial"/>
              <a:ea typeface="Arial"/>
              <a:cs typeface="Arial"/>
              <a:sym typeface="Arial"/>
            </a:endParaRPr>
          </a:p>
        </p:txBody>
      </p:sp>
      <p:pic>
        <p:nvPicPr>
          <p:cNvPr id="610" name="Google Shape;610;g2d3a4c777a5_0_972"/>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2d3a4c777a5_0_97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616" name="Google Shape;616;g2d3a4c777a5_0_97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617" name="Google Shape;617;g2d3a4c777a5_0_979"/>
          <p:cNvPicPr preferRelativeResize="0"/>
          <p:nvPr/>
        </p:nvPicPr>
        <p:blipFill rotWithShape="1">
          <a:blip r:embed="rId3">
            <a:alphaModFix/>
          </a:blip>
          <a:srcRect/>
          <a:stretch/>
        </p:blipFill>
        <p:spPr>
          <a:xfrm>
            <a:off x="0" y="-431800"/>
            <a:ext cx="12192000" cy="7721608"/>
          </a:xfrm>
          <a:prstGeom prst="rect">
            <a:avLst/>
          </a:prstGeom>
          <a:noFill/>
          <a:ln>
            <a:noFill/>
          </a:ln>
        </p:spPr>
      </p:pic>
      <p:sp>
        <p:nvSpPr>
          <p:cNvPr id="618" name="Google Shape;618;g2d3a4c777a5_0_979"/>
          <p:cNvSpPr txBox="1"/>
          <p:nvPr/>
        </p:nvSpPr>
        <p:spPr>
          <a:xfrm>
            <a:off x="8776300" y="6396625"/>
            <a:ext cx="30000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pl-PL" sz="11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https://krameterhof.at/en/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619" name="Google Shape;619;g2d3a4c777a5_0_979"/>
          <p:cNvPicPr preferRelativeResize="0"/>
          <p:nvPr/>
        </p:nvPicPr>
        <p:blipFill rotWithShape="1">
          <a:blip r:embed="rId5">
            <a:alphaModFix/>
          </a:blip>
          <a:srcRect l="10009" r="3627"/>
          <a:stretch/>
        </p:blipFill>
        <p:spPr>
          <a:xfrm>
            <a:off x="10256250" y="70725"/>
            <a:ext cx="1844850" cy="746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d3a4c777a5_0_0"/>
          <p:cNvSpPr txBox="1"/>
          <p:nvPr/>
        </p:nvSpPr>
        <p:spPr>
          <a:xfrm>
            <a:off x="991925" y="1815425"/>
            <a:ext cx="10627800" cy="1015622"/>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Semi Condensed Medium"/>
                <a:cs typeface="Calibri" panose="020F0502020204030204" pitchFamily="34" charset="0"/>
                <a:sym typeface="Barlow Semi Condensed Medium"/>
              </a:rPr>
              <a:t>που σημαίνει:</a:t>
            </a:r>
          </a:p>
          <a:p>
            <a:pPr marL="0" marR="0" lvl="0" indent="0" algn="l" rtl="0">
              <a:lnSpc>
                <a:spcPct val="100000"/>
              </a:lnSpc>
              <a:spcBef>
                <a:spcPts val="0"/>
              </a:spcBef>
              <a:spcAft>
                <a:spcPts val="0"/>
              </a:spcAft>
              <a:buClr>
                <a:srgbClr val="000000"/>
              </a:buClr>
              <a:buSzPts val="2500"/>
              <a:buFont typeface="Arial"/>
              <a:buNone/>
            </a:pPr>
            <a:r>
              <a:rPr lang="el-GR" sz="2500" b="0" i="0" u="none" strike="noStrike" cap="none" dirty="0">
                <a:solidFill>
                  <a:schemeClr val="dk1"/>
                </a:solidFill>
                <a:latin typeface="Calibri" panose="020F0502020204030204" pitchFamily="34" charset="0"/>
                <a:ea typeface="Barlow Semi Condensed Medium"/>
                <a:cs typeface="Calibri" panose="020F0502020204030204" pitchFamily="34" charset="0"/>
                <a:sym typeface="Barlow Semi Condensed Medium"/>
              </a:rPr>
              <a:t>Διατηρώντας το έδαφος υγιές + λειτουργικό</a:t>
            </a:r>
          </a:p>
        </p:txBody>
      </p:sp>
      <p:sp>
        <p:nvSpPr>
          <p:cNvPr id="159" name="Google Shape;159;g2d3a4c777a5_0_0"/>
          <p:cNvSpPr txBox="1"/>
          <p:nvPr/>
        </p:nvSpPr>
        <p:spPr>
          <a:xfrm>
            <a:off x="7142188" y="2903557"/>
            <a:ext cx="3890400" cy="283150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l-GR" sz="24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 ΠΡΟΕΙΔΟΠΟΙΗΣΗ -</a:t>
            </a:r>
          </a:p>
          <a:p>
            <a:pPr marL="0" marR="0" lvl="0" indent="0" algn="ctr" rtl="0">
              <a:lnSpc>
                <a:spcPct val="100000"/>
              </a:lnSpc>
              <a:spcBef>
                <a:spcPts val="0"/>
              </a:spcBef>
              <a:spcAft>
                <a:spcPts val="0"/>
              </a:spcAft>
              <a:buClr>
                <a:srgbClr val="000000"/>
              </a:buClr>
              <a:buSzPts val="2700"/>
              <a:buFont typeface="Arial"/>
              <a:buNone/>
            </a:pPr>
            <a:r>
              <a:rPr lang="el-GR" sz="24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Το υγιές έδαφος είναι ζωτικής σημασίας για εμάς και όλα τα οικοσυστήματα της γης για να συνεχίσουμε να ζούμε σε αυτόν τον πλανήτη</a:t>
            </a:r>
          </a:p>
        </p:txBody>
      </p:sp>
      <p:sp>
        <p:nvSpPr>
          <p:cNvPr id="160" name="Google Shape;160;g2d3a4c777a5_0_0"/>
          <p:cNvSpPr txBox="1"/>
          <p:nvPr/>
        </p:nvSpPr>
        <p:spPr>
          <a:xfrm>
            <a:off x="537333" y="999725"/>
            <a:ext cx="5962500" cy="815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l-GR" sz="37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Διαχείριση εδάφους</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2eb87d1ab1a_0_38"/>
          <p:cNvSpPr txBox="1">
            <a:spLocks noGrp="1"/>
          </p:cNvSpPr>
          <p:nvPr>
            <p:ph type="title"/>
          </p:nvPr>
        </p:nvSpPr>
        <p:spPr>
          <a:xfrm>
            <a:off x="831850" y="1029460"/>
            <a:ext cx="10515600" cy="2891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l-GR" b="1" cap="small" dirty="0" err="1"/>
              <a:t>Φαντασια</a:t>
            </a:r>
            <a:r>
              <a:rPr lang="el-GR" b="1" cap="small" dirty="0"/>
              <a:t> και </a:t>
            </a:r>
            <a:r>
              <a:rPr lang="el-GR" b="1" cap="small" dirty="0" err="1"/>
              <a:t>σχεδιασμοσ</a:t>
            </a:r>
            <a:endParaRPr lang="pl-PL" dirty="0"/>
          </a:p>
        </p:txBody>
      </p:sp>
      <p:sp>
        <p:nvSpPr>
          <p:cNvPr id="625" name="Google Shape;625;g2eb87d1ab1a_0_3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9"/>
        <p:cNvGrpSpPr/>
        <p:nvPr/>
      </p:nvGrpSpPr>
      <p:grpSpPr>
        <a:xfrm>
          <a:off x="0" y="0"/>
          <a:ext cx="0" cy="0"/>
          <a:chOff x="0" y="0"/>
          <a:chExt cx="0" cy="0"/>
        </a:xfrm>
      </p:grpSpPr>
      <p:pic>
        <p:nvPicPr>
          <p:cNvPr id="630" name="Google Shape;630;g2d3a4c777a5_0_1043"/>
          <p:cNvPicPr preferRelativeResize="0"/>
          <p:nvPr/>
        </p:nvPicPr>
        <p:blipFill rotWithShape="1">
          <a:blip r:embed="rId3">
            <a:alphaModFix/>
          </a:blip>
          <a:srcRect r="28835"/>
          <a:stretch/>
        </p:blipFill>
        <p:spPr>
          <a:xfrm>
            <a:off x="1" y="717550"/>
            <a:ext cx="2999999" cy="5109849"/>
          </a:xfrm>
          <a:prstGeom prst="rect">
            <a:avLst/>
          </a:prstGeom>
          <a:noFill/>
          <a:ln>
            <a:noFill/>
          </a:ln>
        </p:spPr>
      </p:pic>
      <p:pic>
        <p:nvPicPr>
          <p:cNvPr id="631" name="Google Shape;631;g2d3a4c777a5_0_1043"/>
          <p:cNvPicPr preferRelativeResize="0"/>
          <p:nvPr/>
        </p:nvPicPr>
        <p:blipFill rotWithShape="1">
          <a:blip r:embed="rId4">
            <a:alphaModFix/>
          </a:blip>
          <a:srcRect l="1654" r="8417"/>
          <a:stretch/>
        </p:blipFill>
        <p:spPr>
          <a:xfrm>
            <a:off x="3000000" y="717775"/>
            <a:ext cx="6126725" cy="5109850"/>
          </a:xfrm>
          <a:prstGeom prst="rect">
            <a:avLst/>
          </a:prstGeom>
          <a:noFill/>
          <a:ln>
            <a:noFill/>
          </a:ln>
        </p:spPr>
      </p:pic>
      <p:sp>
        <p:nvSpPr>
          <p:cNvPr id="632" name="Google Shape;632;g2d3a4c777a5_0_1043"/>
          <p:cNvSpPr txBox="1"/>
          <p:nvPr/>
        </p:nvSpPr>
        <p:spPr>
          <a:xfrm>
            <a:off x="0" y="5751425"/>
            <a:ext cx="3000000" cy="495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r>
              <a:rPr lang="pl-PL" sz="800" b="0" i="1" u="none" strike="noStrike" cap="none">
                <a:solidFill>
                  <a:schemeClr val="dk1"/>
                </a:solidFill>
                <a:latin typeface="Arial"/>
                <a:ea typeface="Arial"/>
                <a:cs typeface="Arial"/>
                <a:sym typeface="Arial"/>
              </a:rPr>
              <a:t>Photo by </a:t>
            </a:r>
            <a:r>
              <a:rPr lang="pl-PL" sz="800" b="0" i="1"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vikush</a:t>
            </a:r>
            <a:r>
              <a:rPr lang="pl-PL" sz="800" b="0" i="1" u="none" strike="noStrike" cap="none">
                <a:solidFill>
                  <a:schemeClr val="dk1"/>
                </a:solidFill>
                <a:latin typeface="Arial"/>
                <a:ea typeface="Arial"/>
                <a:cs typeface="Arial"/>
                <a:sym typeface="Arial"/>
              </a:rPr>
              <a:t> on </a:t>
            </a:r>
            <a:r>
              <a:rPr lang="pl-PL" sz="800" b="0" i="1"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Freeimages.com</a:t>
            </a:r>
            <a:endParaRPr sz="800" b="0" i="1" u="sng"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633" name="Google Shape;633;g2d3a4c777a5_0_1043"/>
          <p:cNvSpPr txBox="1"/>
          <p:nvPr/>
        </p:nvSpPr>
        <p:spPr>
          <a:xfrm>
            <a:off x="3000000" y="5751425"/>
            <a:ext cx="3000000" cy="3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50"/>
              <a:buFont typeface="Arial"/>
              <a:buNone/>
            </a:pPr>
            <a:r>
              <a:rPr lang="pl-PL" sz="850" b="0" i="1" u="none" strike="noStrike" cap="none">
                <a:solidFill>
                  <a:schemeClr val="dk1"/>
                </a:solidFill>
                <a:latin typeface="Arial"/>
                <a:ea typeface="Arial"/>
                <a:cs typeface="Arial"/>
                <a:sym typeface="Arial"/>
              </a:rPr>
              <a:t>Photo Frank Smith www.geograph.org.uk</a:t>
            </a:r>
            <a:endParaRPr sz="1400" b="0" i="0" u="none" strike="noStrike" cap="none">
              <a:solidFill>
                <a:schemeClr val="dk1"/>
              </a:solidFill>
              <a:latin typeface="Arial"/>
              <a:ea typeface="Arial"/>
              <a:cs typeface="Arial"/>
              <a:sym typeface="Arial"/>
            </a:endParaRPr>
          </a:p>
        </p:txBody>
      </p:sp>
      <p:pic>
        <p:nvPicPr>
          <p:cNvPr id="634" name="Google Shape;634;g2d3a4c777a5_0_1043"/>
          <p:cNvPicPr preferRelativeResize="0"/>
          <p:nvPr/>
        </p:nvPicPr>
        <p:blipFill rotWithShape="1">
          <a:blip r:embed="rId7">
            <a:alphaModFix/>
          </a:blip>
          <a:srcRect r="17074"/>
          <a:stretch/>
        </p:blipFill>
        <p:spPr>
          <a:xfrm>
            <a:off x="9126725" y="717775"/>
            <a:ext cx="3164325" cy="5109850"/>
          </a:xfrm>
          <a:prstGeom prst="rect">
            <a:avLst/>
          </a:prstGeom>
          <a:noFill/>
          <a:ln>
            <a:noFill/>
          </a:ln>
        </p:spPr>
      </p:pic>
      <p:pic>
        <p:nvPicPr>
          <p:cNvPr id="635" name="Google Shape;635;g2d3a4c777a5_0_1043"/>
          <p:cNvPicPr preferRelativeResize="0"/>
          <p:nvPr/>
        </p:nvPicPr>
        <p:blipFill rotWithShape="1">
          <a:blip r:embed="rId8">
            <a:alphaModFix/>
          </a:blip>
          <a:srcRect l="1375" t="27735" r="20045" b="32840"/>
          <a:stretch/>
        </p:blipFill>
        <p:spPr>
          <a:xfrm rot="-1311169">
            <a:off x="8793797" y="3742298"/>
            <a:ext cx="2898756" cy="1939130"/>
          </a:xfrm>
          <a:prstGeom prst="rect">
            <a:avLst/>
          </a:prstGeom>
          <a:noFill/>
          <a:ln w="19050" cap="flat" cmpd="sng">
            <a:solidFill>
              <a:schemeClr val="dk1"/>
            </a:solidFill>
            <a:prstDash val="solid"/>
            <a:round/>
            <a:headEnd type="none" w="sm" len="sm"/>
            <a:tailEnd type="none" w="sm" len="sm"/>
          </a:ln>
        </p:spPr>
      </p:pic>
      <p:sp>
        <p:nvSpPr>
          <p:cNvPr id="636" name="Google Shape;636;g2d3a4c777a5_0_1043"/>
          <p:cNvSpPr txBox="1"/>
          <p:nvPr/>
        </p:nvSpPr>
        <p:spPr>
          <a:xfrm>
            <a:off x="3465029" y="1256477"/>
            <a:ext cx="506994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2400" b="1" dirty="0">
                <a:solidFill>
                  <a:schemeClr val="bg1">
                    <a:lumMod val="95000"/>
                  </a:schemeClr>
                </a:solidFill>
                <a:latin typeface="Calibri" panose="020F0502020204030204" pitchFamily="34" charset="0"/>
                <a:ea typeface="Barlow Semi Condensed"/>
                <a:cs typeface="Calibri" panose="020F0502020204030204" pitchFamily="34" charset="0"/>
                <a:sym typeface="Barlow Semi Condensed"/>
              </a:rPr>
              <a:t>Φτιάξτε ένα σχέδιο δράση για το πώς να σώσετε το έδαφος σε αυτές τις τρεις τοποθεσίες</a:t>
            </a:r>
            <a:endParaRPr sz="1200" dirty="0">
              <a:solidFill>
                <a:schemeClr val="bg1">
                  <a:lumMod val="95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310983665cb_1_25"/>
          <p:cNvSpPr txBox="1">
            <a:spLocks noGrp="1"/>
          </p:cNvSpPr>
          <p:nvPr>
            <p:ph type="body" idx="1"/>
          </p:nvPr>
        </p:nvSpPr>
        <p:spPr>
          <a:xfrm>
            <a:off x="1663350" y="991800"/>
            <a:ext cx="5190000" cy="2164200"/>
          </a:xfrm>
          <a:prstGeom prst="rect">
            <a:avLst/>
          </a:prstGeom>
        </p:spPr>
        <p:txBody>
          <a:bodyPr spcFirstLastPara="1" wrap="square" lIns="91425" tIns="45700" rIns="91425" bIns="45700" anchor="t" anchorCtr="0">
            <a:normAutofit/>
          </a:bodyPr>
          <a:lstStyle/>
          <a:p>
            <a:pPr marL="457200" lvl="0" indent="-381000" algn="l" rtl="0">
              <a:spcBef>
                <a:spcPts val="1000"/>
              </a:spcBef>
              <a:spcAft>
                <a:spcPts val="0"/>
              </a:spcAft>
              <a:buSzPts val="2400"/>
              <a:buFont typeface="Barlow Semi Condensed"/>
              <a:buChar char="•"/>
            </a:pPr>
            <a:r>
              <a:rPr lang="el-GR" sz="2400" dirty="0">
                <a:latin typeface="Calibri" panose="020F0502020204030204" pitchFamily="34" charset="0"/>
                <a:ea typeface="Barlow Semi Condensed"/>
                <a:cs typeface="Calibri" panose="020F0502020204030204" pitchFamily="34" charset="0"/>
                <a:sym typeface="Barlow Semi Condensed"/>
              </a:rPr>
              <a:t>Στεγνό &amp; </a:t>
            </a:r>
            <a:r>
              <a:rPr lang="el-GR" sz="2400" dirty="0" err="1">
                <a:latin typeface="Calibri" panose="020F0502020204030204" pitchFamily="34" charset="0"/>
                <a:ea typeface="Barlow Semi Condensed"/>
                <a:cs typeface="Calibri" panose="020F0502020204030204" pitchFamily="34" charset="0"/>
                <a:sym typeface="Barlow Semi Condensed"/>
              </a:rPr>
              <a:t>ρηγματωμένο</a:t>
            </a:r>
            <a:r>
              <a:rPr lang="el-GR" sz="2400" dirty="0">
                <a:latin typeface="Calibri" panose="020F0502020204030204" pitchFamily="34" charset="0"/>
                <a:ea typeface="Barlow Semi Condensed"/>
                <a:cs typeface="Calibri" panose="020F0502020204030204" pitchFamily="34" charset="0"/>
                <a:sym typeface="Barlow Semi Condensed"/>
              </a:rPr>
              <a:t> έδαφος</a:t>
            </a:r>
          </a:p>
          <a:p>
            <a:pPr marL="457200" lvl="0" indent="-381000" algn="l" rtl="0">
              <a:spcBef>
                <a:spcPts val="1000"/>
              </a:spcBef>
              <a:spcAft>
                <a:spcPts val="0"/>
              </a:spcAft>
              <a:buSzPts val="2400"/>
              <a:buFont typeface="Barlow Semi Condensed"/>
              <a:buChar char="•"/>
            </a:pPr>
            <a:r>
              <a:rPr lang="el-GR" sz="2400" dirty="0">
                <a:latin typeface="Calibri" panose="020F0502020204030204" pitchFamily="34" charset="0"/>
                <a:ea typeface="Barlow Semi Condensed"/>
                <a:cs typeface="Calibri" panose="020F0502020204030204" pitchFamily="34" charset="0"/>
                <a:sym typeface="Barlow Semi Condensed"/>
              </a:rPr>
              <a:t>Δεν είναι ορατή η ζωή</a:t>
            </a:r>
          </a:p>
          <a:p>
            <a:pPr marL="457200" lvl="0" indent="-381000" algn="l" rtl="0">
              <a:spcBef>
                <a:spcPts val="1000"/>
              </a:spcBef>
              <a:spcAft>
                <a:spcPts val="0"/>
              </a:spcAft>
              <a:buSzPts val="2400"/>
              <a:buFont typeface="Barlow Semi Condensed"/>
              <a:buChar char="•"/>
            </a:pPr>
            <a:r>
              <a:rPr lang="el-GR" sz="2400" dirty="0">
                <a:latin typeface="Calibri" panose="020F0502020204030204" pitchFamily="34" charset="0"/>
                <a:ea typeface="Barlow Semi Condensed"/>
                <a:cs typeface="Calibri" panose="020F0502020204030204" pitchFamily="34" charset="0"/>
                <a:sym typeface="Barlow Semi Condensed"/>
              </a:rPr>
              <a:t>Πώς μπορείτε να επαναφέρετε αυτό το έδαφος στη ζωή;</a:t>
            </a:r>
          </a:p>
        </p:txBody>
      </p:sp>
      <p:pic>
        <p:nvPicPr>
          <p:cNvPr id="642" name="Google Shape;642;g310983665cb_1_25"/>
          <p:cNvPicPr preferRelativeResize="0"/>
          <p:nvPr/>
        </p:nvPicPr>
        <p:blipFill rotWithShape="1">
          <a:blip r:embed="rId3">
            <a:alphaModFix/>
          </a:blip>
          <a:srcRect r="28835"/>
          <a:stretch/>
        </p:blipFill>
        <p:spPr>
          <a:xfrm>
            <a:off x="415650" y="1068000"/>
            <a:ext cx="1270501" cy="2164049"/>
          </a:xfrm>
          <a:prstGeom prst="rect">
            <a:avLst/>
          </a:prstGeom>
          <a:noFill/>
          <a:ln>
            <a:noFill/>
          </a:ln>
        </p:spPr>
      </p:pic>
      <p:pic>
        <p:nvPicPr>
          <p:cNvPr id="643" name="Google Shape;643;g310983665cb_1_25"/>
          <p:cNvPicPr preferRelativeResize="0"/>
          <p:nvPr/>
        </p:nvPicPr>
        <p:blipFill rotWithShape="1">
          <a:blip r:embed="rId4">
            <a:alphaModFix/>
          </a:blip>
          <a:srcRect l="1654" r="8417"/>
          <a:stretch/>
        </p:blipFill>
        <p:spPr>
          <a:xfrm>
            <a:off x="7373511" y="1068000"/>
            <a:ext cx="2594702" cy="2164050"/>
          </a:xfrm>
          <a:prstGeom prst="rect">
            <a:avLst/>
          </a:prstGeom>
          <a:noFill/>
          <a:ln>
            <a:noFill/>
          </a:ln>
        </p:spPr>
      </p:pic>
      <p:pic>
        <p:nvPicPr>
          <p:cNvPr id="644" name="Google Shape;644;g310983665cb_1_25"/>
          <p:cNvPicPr preferRelativeResize="0"/>
          <p:nvPr/>
        </p:nvPicPr>
        <p:blipFill rotWithShape="1">
          <a:blip r:embed="rId5">
            <a:alphaModFix/>
          </a:blip>
          <a:srcRect l="1375" t="27733" r="20045" b="38823"/>
          <a:stretch/>
        </p:blipFill>
        <p:spPr>
          <a:xfrm rot="-5400000">
            <a:off x="-52050" y="3994150"/>
            <a:ext cx="2161551" cy="1226150"/>
          </a:xfrm>
          <a:prstGeom prst="rect">
            <a:avLst/>
          </a:prstGeom>
          <a:noFill/>
          <a:ln>
            <a:noFill/>
          </a:ln>
        </p:spPr>
      </p:pic>
      <p:sp>
        <p:nvSpPr>
          <p:cNvPr id="645" name="Google Shape;645;g310983665cb_1_25"/>
          <p:cNvSpPr txBox="1">
            <a:spLocks noGrp="1"/>
          </p:cNvSpPr>
          <p:nvPr>
            <p:ph type="body" idx="1"/>
          </p:nvPr>
        </p:nvSpPr>
        <p:spPr>
          <a:xfrm>
            <a:off x="1663350" y="3448925"/>
            <a:ext cx="5080800" cy="2164200"/>
          </a:xfrm>
          <a:prstGeom prst="rect">
            <a:avLst/>
          </a:prstGeom>
        </p:spPr>
        <p:txBody>
          <a:bodyPr spcFirstLastPara="1" wrap="square" lIns="91425" tIns="45700" rIns="91425" bIns="45700" anchor="t" anchorCtr="0">
            <a:normAutofit fontScale="92500" lnSpcReduction="10000"/>
          </a:bodyPr>
          <a:lstStyle/>
          <a:p>
            <a:pPr marL="457200" lvl="0" indent="-381000" algn="l" rtl="0">
              <a:spcBef>
                <a:spcPts val="1000"/>
              </a:spcBef>
              <a:spcAft>
                <a:spcPts val="0"/>
              </a:spcAft>
              <a:buSzPts val="2400"/>
              <a:buFont typeface="Barlow Semi Condensed"/>
              <a:buChar char="•"/>
            </a:pPr>
            <a:r>
              <a:rPr lang="el-GR" sz="2400" dirty="0">
                <a:latin typeface="Calibri" panose="020F0502020204030204" pitchFamily="34" charset="0"/>
                <a:ea typeface="Barlow Semi Condensed"/>
                <a:cs typeface="Calibri" panose="020F0502020204030204" pitchFamily="34" charset="0"/>
                <a:sym typeface="Barlow Semi Condensed"/>
              </a:rPr>
              <a:t>Λίγα φυτά που είναι μικρά και αγωνίζονται</a:t>
            </a:r>
          </a:p>
          <a:p>
            <a:pPr marL="457200" lvl="0" indent="-381000" algn="l" rtl="0">
              <a:spcBef>
                <a:spcPts val="1000"/>
              </a:spcBef>
              <a:spcAft>
                <a:spcPts val="0"/>
              </a:spcAft>
              <a:buSzPts val="2400"/>
              <a:buFont typeface="Barlow Semi Condensed"/>
              <a:buChar char="•"/>
            </a:pPr>
            <a:r>
              <a:rPr lang="el-GR" sz="2400" dirty="0">
                <a:latin typeface="Calibri" panose="020F0502020204030204" pitchFamily="34" charset="0"/>
                <a:ea typeface="Barlow Semi Condensed"/>
                <a:cs typeface="Calibri" panose="020F0502020204030204" pitchFamily="34" charset="0"/>
                <a:sym typeface="Barlow Semi Condensed"/>
              </a:rPr>
              <a:t>Σχεδόν καθόλου οργανικό υλικό, μικρές πέτρες ορατές στην επιφάνεια</a:t>
            </a:r>
          </a:p>
          <a:p>
            <a:pPr marL="457200" lvl="0" indent="-381000" algn="l" rtl="0">
              <a:spcBef>
                <a:spcPts val="1000"/>
              </a:spcBef>
              <a:spcAft>
                <a:spcPts val="0"/>
              </a:spcAft>
              <a:buSzPts val="2400"/>
              <a:buFont typeface="Barlow Semi Condensed"/>
              <a:buChar char="•"/>
            </a:pPr>
            <a:r>
              <a:rPr lang="el-GR" sz="2400" dirty="0">
                <a:latin typeface="Calibri" panose="020F0502020204030204" pitchFamily="34" charset="0"/>
                <a:ea typeface="Barlow Semi Condensed"/>
                <a:cs typeface="Calibri" panose="020F0502020204030204" pitchFamily="34" charset="0"/>
                <a:sym typeface="Barlow Semi Condensed"/>
              </a:rPr>
              <a:t>Πώς μπορεί αυτό το έδαφος να γίνει ξανά γόνιμο;</a:t>
            </a:r>
          </a:p>
        </p:txBody>
      </p:sp>
      <p:sp>
        <p:nvSpPr>
          <p:cNvPr id="646" name="Google Shape;646;g310983665cb_1_25"/>
          <p:cNvSpPr txBox="1">
            <a:spLocks noGrp="1"/>
          </p:cNvSpPr>
          <p:nvPr>
            <p:ph type="body" idx="1"/>
          </p:nvPr>
        </p:nvSpPr>
        <p:spPr>
          <a:xfrm>
            <a:off x="7185175" y="3477850"/>
            <a:ext cx="4668600" cy="2164200"/>
          </a:xfrm>
          <a:prstGeom prst="rect">
            <a:avLst/>
          </a:prstGeom>
        </p:spPr>
        <p:txBody>
          <a:bodyPr spcFirstLastPara="1" wrap="square" lIns="91425" tIns="45700" rIns="91425" bIns="45700" anchor="t" anchorCtr="0">
            <a:normAutofit fontScale="92500" lnSpcReduction="10000"/>
          </a:bodyPr>
          <a:lstStyle/>
          <a:p>
            <a:pPr marL="457200" lvl="0" indent="-381000" algn="l" rtl="0">
              <a:spcBef>
                <a:spcPts val="1000"/>
              </a:spcBef>
              <a:spcAft>
                <a:spcPts val="0"/>
              </a:spcAft>
              <a:buSzPts val="2400"/>
              <a:buFont typeface="Barlow Semi Condensed"/>
              <a:buChar char="•"/>
            </a:pPr>
            <a:r>
              <a:rPr lang="el-GR" sz="2400" dirty="0">
                <a:latin typeface="Calibri" panose="020F0502020204030204" pitchFamily="34" charset="0"/>
                <a:ea typeface="Barlow Semi Condensed"/>
                <a:cs typeface="Calibri" panose="020F0502020204030204" pitchFamily="34" charset="0"/>
                <a:sym typeface="Barlow Semi Condensed"/>
              </a:rPr>
              <a:t>Ενεργή διάβρωση από το ποτάμι</a:t>
            </a:r>
          </a:p>
          <a:p>
            <a:pPr marL="457200" lvl="0" indent="-381000" algn="l" rtl="0">
              <a:spcBef>
                <a:spcPts val="1000"/>
              </a:spcBef>
              <a:spcAft>
                <a:spcPts val="0"/>
              </a:spcAft>
              <a:buSzPts val="2400"/>
              <a:buFont typeface="Barlow Semi Condensed"/>
              <a:buChar char="•"/>
            </a:pPr>
            <a:r>
              <a:rPr lang="el-GR" sz="2400" dirty="0">
                <a:latin typeface="Calibri" panose="020F0502020204030204" pitchFamily="34" charset="0"/>
                <a:ea typeface="Barlow Semi Condensed"/>
                <a:cs typeface="Calibri" panose="020F0502020204030204" pitchFamily="34" charset="0"/>
                <a:sym typeface="Barlow Semi Condensed"/>
              </a:rPr>
              <a:t>Το έδαφος καταρρέει στο ποτάμι, χωρίς να το κρατάει τίποτα.</a:t>
            </a:r>
          </a:p>
          <a:p>
            <a:pPr marL="457200" lvl="0" indent="-381000" algn="l" rtl="0">
              <a:spcBef>
                <a:spcPts val="1000"/>
              </a:spcBef>
              <a:spcAft>
                <a:spcPts val="0"/>
              </a:spcAft>
              <a:buSzPts val="2400"/>
              <a:buFont typeface="Barlow Semi Condensed"/>
              <a:buChar char="•"/>
            </a:pPr>
            <a:r>
              <a:rPr lang="el-GR" sz="2400" dirty="0">
                <a:latin typeface="Calibri" panose="020F0502020204030204" pitchFamily="34" charset="0"/>
                <a:ea typeface="Barlow Semi Condensed"/>
                <a:cs typeface="Calibri" panose="020F0502020204030204" pitchFamily="34" charset="0"/>
                <a:sym typeface="Barlow Semi Condensed"/>
              </a:rPr>
              <a:t>Πώς μπορείτε να κάνετε αυτό το έδαφος υγιές και να το αποτρέψετε από τη διάβρωση;</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2eb87d1ab1a_0_43"/>
          <p:cNvSpPr txBox="1">
            <a:spLocks noGrp="1"/>
          </p:cNvSpPr>
          <p:nvPr>
            <p:ph type="title"/>
          </p:nvPr>
        </p:nvSpPr>
        <p:spPr>
          <a:xfrm>
            <a:off x="838200" y="924957"/>
            <a:ext cx="10515600" cy="2891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l-GR" b="1" cap="small" dirty="0" err="1"/>
              <a:t>Βιβλιογραφικεσ</a:t>
            </a:r>
            <a:r>
              <a:rPr lang="el-GR" b="1" cap="small" dirty="0"/>
              <a:t> </a:t>
            </a:r>
            <a:r>
              <a:rPr lang="el-GR" b="1" cap="small" dirty="0" err="1"/>
              <a:t>αναφορεσ</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2d3a4c777a5_0_1111"/>
          <p:cNvSpPr txBox="1">
            <a:spLocks noGrp="1"/>
          </p:cNvSpPr>
          <p:nvPr>
            <p:ph type="body" idx="1"/>
          </p:nvPr>
        </p:nvSpPr>
        <p:spPr>
          <a:xfrm>
            <a:off x="831850" y="1285203"/>
            <a:ext cx="10515600" cy="5033100"/>
          </a:xfrm>
          <a:prstGeom prst="rect">
            <a:avLst/>
          </a:prstGeom>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Clr>
                <a:srgbClr val="1F1F1F"/>
              </a:buClr>
              <a:buSzPts val="2200"/>
              <a:buFont typeface="Barlow Semi Condensed Medium"/>
              <a:buChar char="●"/>
            </a:pPr>
            <a:r>
              <a:rPr lang="pl-PL" sz="2200" dirty="0">
                <a:solidFill>
                  <a:srgbClr val="1F1F1F"/>
                </a:solidFill>
                <a:latin typeface="Barlow Semi Condensed Medium"/>
                <a:ea typeface="Barlow Semi Condensed Medium"/>
                <a:cs typeface="Barlow Semi Condensed Medium"/>
                <a:sym typeface="Barlow Semi Condensed Medium"/>
              </a:rPr>
              <a:t>Earth User’s guide to Permaculture by Rosemary Morrow</a:t>
            </a:r>
            <a:endParaRPr sz="2200" dirty="0">
              <a:solidFill>
                <a:srgbClr val="1F1F1F"/>
              </a:solidFill>
              <a:latin typeface="Barlow Semi Condensed Medium"/>
              <a:ea typeface="Barlow Semi Condensed Medium"/>
              <a:cs typeface="Barlow Semi Condensed Medium"/>
              <a:sym typeface="Barlow Semi Condensed Medium"/>
            </a:endParaRPr>
          </a:p>
          <a:p>
            <a:pPr marL="457200" lvl="0" indent="-368300" algn="l" rtl="0">
              <a:lnSpc>
                <a:spcPct val="100000"/>
              </a:lnSpc>
              <a:spcBef>
                <a:spcPts val="1000"/>
              </a:spcBef>
              <a:spcAft>
                <a:spcPts val="0"/>
              </a:spcAft>
              <a:buClr>
                <a:srgbClr val="1F1F1F"/>
              </a:buClr>
              <a:buSzPts val="2200"/>
              <a:buFont typeface="Barlow Semi Condensed Medium"/>
              <a:buChar char="●"/>
            </a:pPr>
            <a:r>
              <a:rPr lang="pl-PL" sz="2200" u="sng" dirty="0">
                <a:solidFill>
                  <a:srgbClr val="1F1F1F"/>
                </a:solidFill>
                <a:latin typeface="Barlow Semi Condensed Medium"/>
                <a:ea typeface="Barlow Semi Condensed Medium"/>
                <a:cs typeface="Barlow Semi Condensed Medium"/>
                <a:sym typeface="Barlow Semi Condensed Medium"/>
                <a:hlinkClick r:id="rId3">
                  <a:extLst>
                    <a:ext uri="{A12FA001-AC4F-418D-AE19-62706E023703}">
                      <ahyp:hlinkClr xmlns:ahyp="http://schemas.microsoft.com/office/drawing/2018/hyperlinkcolor" val="tx"/>
                    </a:ext>
                  </a:extLst>
                </a:hlinkClick>
              </a:rPr>
              <a:t>Farming with Soil Life: A Handbook for Supporting Soil Invertebrates and Soil Health on Farms</a:t>
            </a:r>
            <a:endParaRPr sz="2200" dirty="0">
              <a:solidFill>
                <a:srgbClr val="1F1F1F"/>
              </a:solidFill>
              <a:latin typeface="Barlow Semi Condensed Medium"/>
              <a:ea typeface="Barlow Semi Condensed Medium"/>
              <a:cs typeface="Barlow Semi Condensed Medium"/>
              <a:sym typeface="Barlow Semi Condensed Medium"/>
            </a:endParaRPr>
          </a:p>
          <a:p>
            <a:pPr marL="457200" lvl="0" indent="-368300" algn="l" rtl="0">
              <a:lnSpc>
                <a:spcPct val="100000"/>
              </a:lnSpc>
              <a:spcBef>
                <a:spcPts val="1000"/>
              </a:spcBef>
              <a:spcAft>
                <a:spcPts val="0"/>
              </a:spcAft>
              <a:buClr>
                <a:srgbClr val="1F1F1F"/>
              </a:buClr>
              <a:buSzPts val="2200"/>
              <a:buFont typeface="Barlow Semi Condensed Medium"/>
              <a:buChar char="●"/>
            </a:pPr>
            <a:r>
              <a:rPr lang="pl-PL" sz="2200" u="sng" dirty="0">
                <a:solidFill>
                  <a:srgbClr val="1F1F1F"/>
                </a:solidFill>
                <a:latin typeface="Barlow Semi Condensed Medium"/>
                <a:ea typeface="Barlow Semi Condensed Medium"/>
                <a:cs typeface="Barlow Semi Condensed Medium"/>
                <a:sym typeface="Barlow Semi Condensed Medium"/>
                <a:hlinkClick r:id="rId4">
                  <a:extLst>
                    <a:ext uri="{A12FA001-AC4F-418D-AE19-62706E023703}">
                      <ahyp:hlinkClr xmlns:ahyp="http://schemas.microsoft.com/office/drawing/2018/hyperlinkcolor" val="tx"/>
                    </a:ext>
                  </a:extLst>
                </a:hlinkClick>
              </a:rPr>
              <a:t>Burrowing-mammal-induced enhanced soil multifunctionality is associated with higher microbial network complexity in alpine meadows - ScienceDirect</a:t>
            </a:r>
            <a:endParaRPr sz="2200" dirty="0">
              <a:solidFill>
                <a:srgbClr val="1F1F1F"/>
              </a:solidFill>
              <a:latin typeface="Barlow Semi Condensed Medium"/>
              <a:ea typeface="Barlow Semi Condensed Medium"/>
              <a:cs typeface="Barlow Semi Condensed Medium"/>
              <a:sym typeface="Barlow Semi Condensed Medium"/>
            </a:endParaRPr>
          </a:p>
          <a:p>
            <a:pPr marL="457200" lvl="0" indent="-368300" algn="l" rtl="0">
              <a:lnSpc>
                <a:spcPct val="100000"/>
              </a:lnSpc>
              <a:spcBef>
                <a:spcPts val="1000"/>
              </a:spcBef>
              <a:spcAft>
                <a:spcPts val="0"/>
              </a:spcAft>
              <a:buClr>
                <a:srgbClr val="1F1F1F"/>
              </a:buClr>
              <a:buSzPts val="2200"/>
              <a:buFont typeface="Barlow Semi Condensed Medium"/>
              <a:buChar char="●"/>
            </a:pPr>
            <a:r>
              <a:rPr lang="pl-PL" sz="2200" u="sng" dirty="0">
                <a:solidFill>
                  <a:srgbClr val="1F1F1F"/>
                </a:solidFill>
                <a:latin typeface="Barlow Semi Condensed Medium"/>
                <a:ea typeface="Barlow Semi Condensed Medium"/>
                <a:cs typeface="Barlow Semi Condensed Medium"/>
                <a:sym typeface="Barlow Semi Condensed Medium"/>
                <a:hlinkClick r:id="rId5">
                  <a:extLst>
                    <a:ext uri="{A12FA001-AC4F-418D-AE19-62706E023703}">
                      <ahyp:hlinkClr xmlns:ahyp="http://schemas.microsoft.com/office/drawing/2018/hyperlinkcolor" val="tx"/>
                    </a:ext>
                  </a:extLst>
                </a:hlinkClick>
              </a:rPr>
              <a:t>The role of burrowing animals in the transport of mineral substances in the soil - ScienceDirect</a:t>
            </a:r>
            <a:endParaRPr sz="2200" dirty="0">
              <a:solidFill>
                <a:srgbClr val="1F1F1F"/>
              </a:solidFill>
              <a:latin typeface="Barlow Semi Condensed Medium"/>
              <a:ea typeface="Barlow Semi Condensed Medium"/>
              <a:cs typeface="Barlow Semi Condensed Medium"/>
              <a:sym typeface="Barlow Semi Condensed Medium"/>
            </a:endParaRPr>
          </a:p>
          <a:p>
            <a:pPr marL="457200" lvl="0" indent="-368300" algn="l" rtl="0">
              <a:lnSpc>
                <a:spcPct val="100000"/>
              </a:lnSpc>
              <a:spcBef>
                <a:spcPts val="1000"/>
              </a:spcBef>
              <a:spcAft>
                <a:spcPts val="0"/>
              </a:spcAft>
              <a:buClr>
                <a:srgbClr val="1F1F1F"/>
              </a:buClr>
              <a:buSzPts val="2200"/>
              <a:buFont typeface="Barlow Semi Condensed Medium"/>
              <a:buChar char="●"/>
            </a:pPr>
            <a:r>
              <a:rPr lang="pl-PL" sz="2200" u="sng" dirty="0">
                <a:solidFill>
                  <a:srgbClr val="1F1F1F"/>
                </a:solidFill>
                <a:latin typeface="Barlow Semi Condensed Medium"/>
                <a:ea typeface="Barlow Semi Condensed Medium"/>
                <a:cs typeface="Barlow Semi Condensed Medium"/>
                <a:sym typeface="Barlow Semi Condensed Medium"/>
                <a:hlinkClick r:id="rId6">
                  <a:extLst>
                    <a:ext uri="{A12FA001-AC4F-418D-AE19-62706E023703}">
                      <ahyp:hlinkClr xmlns:ahyp="http://schemas.microsoft.com/office/drawing/2018/hyperlinkcolor" val="tx"/>
                    </a:ext>
                  </a:extLst>
                </a:hlinkClick>
              </a:rPr>
              <a:t>https://www.apricotcentre.co.uk/</a:t>
            </a:r>
            <a:endParaRPr sz="2200" dirty="0">
              <a:solidFill>
                <a:srgbClr val="1F1F1F"/>
              </a:solidFill>
              <a:latin typeface="Barlow Semi Condensed Medium"/>
              <a:ea typeface="Barlow Semi Condensed Medium"/>
              <a:cs typeface="Barlow Semi Condensed Medium"/>
              <a:sym typeface="Barlow Semi Condensed Medium"/>
            </a:endParaRPr>
          </a:p>
          <a:p>
            <a:pPr marL="0" lvl="0" indent="0" algn="l" rtl="0">
              <a:lnSpc>
                <a:spcPct val="100000"/>
              </a:lnSpc>
              <a:spcBef>
                <a:spcPts val="1000"/>
              </a:spcBef>
              <a:spcAft>
                <a:spcPts val="0"/>
              </a:spcAft>
              <a:buNone/>
            </a:pPr>
            <a:endParaRPr sz="2200" dirty="0">
              <a:solidFill>
                <a:schemeClr val="dk1"/>
              </a:solidFill>
              <a:latin typeface="Barlow Semi Condensed Medium"/>
              <a:ea typeface="Barlow Semi Condensed Medium"/>
              <a:cs typeface="Barlow Semi Condensed Medium"/>
              <a:sym typeface="Barlow Semi Condensed Medium"/>
            </a:endParaRPr>
          </a:p>
          <a:p>
            <a:pPr marL="0" lvl="0" indent="0" algn="l" rtl="0">
              <a:lnSpc>
                <a:spcPct val="100000"/>
              </a:lnSpc>
              <a:spcBef>
                <a:spcPts val="1000"/>
              </a:spcBef>
              <a:spcAft>
                <a:spcPts val="0"/>
              </a:spcAft>
              <a:buClr>
                <a:schemeClr val="dk1"/>
              </a:buClr>
              <a:buSzPts val="1100"/>
              <a:buFont typeface="Arial"/>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d3a4c777a5_0_7"/>
          <p:cNvSpPr txBox="1"/>
          <p:nvPr/>
        </p:nvSpPr>
        <p:spPr>
          <a:xfrm>
            <a:off x="6283105" y="3537300"/>
            <a:ext cx="4695162" cy="2508339"/>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l-GR" sz="27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 ΠΡΟΕΙΔΟΠΟΙΗΣΗ -</a:t>
            </a:r>
          </a:p>
          <a:p>
            <a:pPr marL="0" marR="0" lvl="0" indent="0" algn="ctr" rtl="0">
              <a:lnSpc>
                <a:spcPct val="100000"/>
              </a:lnSpc>
              <a:spcBef>
                <a:spcPts val="0"/>
              </a:spcBef>
              <a:spcAft>
                <a:spcPts val="0"/>
              </a:spcAft>
              <a:buClr>
                <a:srgbClr val="000000"/>
              </a:buClr>
              <a:buSzPts val="2700"/>
              <a:buFont typeface="Arial"/>
              <a:buNone/>
            </a:pPr>
            <a:r>
              <a:rPr lang="el-GR" sz="24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Το υγιές έδαφος είναι ζωτικής σημασίας για εμάς και όλα τα οικοσυστήματα της γης για να συνεχίσουμε να ζούμε σε αυτόν τον πλανήτη</a:t>
            </a:r>
          </a:p>
        </p:txBody>
      </p:sp>
      <p:sp>
        <p:nvSpPr>
          <p:cNvPr id="166" name="Google Shape;166;g2d3a4c777a5_0_7"/>
          <p:cNvSpPr txBox="1"/>
          <p:nvPr/>
        </p:nvSpPr>
        <p:spPr>
          <a:xfrm>
            <a:off x="501108" y="1108524"/>
            <a:ext cx="80772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l-GR" sz="3200" b="0" i="0" u="none" strike="noStrike" cap="none" dirty="0">
                <a:solidFill>
                  <a:schemeClr val="dk1"/>
                </a:solidFill>
                <a:latin typeface="Calibri" panose="020F0502020204030204" pitchFamily="34" charset="0"/>
                <a:ea typeface="Barlow Semi Condensed SemiBold"/>
                <a:cs typeface="Calibri" panose="020F0502020204030204" pitchFamily="34" charset="0"/>
                <a:sym typeface="Barlow Semi Condensed SemiBold"/>
              </a:rPr>
              <a:t>Πρώτα πρέπει να γνωρίζουμε τι είναι το υγιές έδαφος...</a:t>
            </a:r>
          </a:p>
        </p:txBody>
      </p:sp>
      <p:sp>
        <p:nvSpPr>
          <p:cNvPr id="167" name="Google Shape;167;g2d3a4c777a5_0_7"/>
          <p:cNvSpPr txBox="1"/>
          <p:nvPr/>
        </p:nvSpPr>
        <p:spPr>
          <a:xfrm>
            <a:off x="829186" y="2158863"/>
            <a:ext cx="10119900" cy="232367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dirty="0">
              <a:solidFill>
                <a:schemeClr val="dk1"/>
              </a:solidFill>
              <a:latin typeface="Walter Turncoat"/>
              <a:ea typeface="Walter Turncoat"/>
              <a:cs typeface="Walter Turncoat"/>
              <a:sym typeface="Walter Turncoat"/>
            </a:endParaRPr>
          </a:p>
          <a:p>
            <a:pPr marL="0" marR="0" lvl="0" indent="0" algn="l" rtl="0">
              <a:lnSpc>
                <a:spcPct val="100000"/>
              </a:lnSpc>
              <a:spcBef>
                <a:spcPts val="0"/>
              </a:spcBef>
              <a:spcAft>
                <a:spcPts val="0"/>
              </a:spcAft>
              <a:buClr>
                <a:srgbClr val="000000"/>
              </a:buClr>
              <a:buSzPts val="3900"/>
              <a:buFont typeface="Arial"/>
              <a:buNone/>
            </a:pPr>
            <a:r>
              <a:rPr lang="el-GR" sz="3900" b="1" i="0" u="none" strike="noStrike" cap="none" dirty="0">
                <a:solidFill>
                  <a:srgbClr val="5B0F00"/>
                </a:solidFill>
                <a:latin typeface="Calibri" panose="020F0502020204030204" pitchFamily="34" charset="0"/>
                <a:ea typeface="Barlow Semi Condensed"/>
                <a:cs typeface="Calibri" panose="020F0502020204030204" pitchFamily="34" charset="0"/>
                <a:sym typeface="Barlow Semi Condensed"/>
              </a:rPr>
              <a:t>Το έδαφος είναι ένα εξαιρετικά ολοκληρωμένο ζωντανό σύστημα!</a:t>
            </a:r>
          </a:p>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Barlow Semi Condensed Medium"/>
              <a:ea typeface="Barlow Semi Condensed Medium"/>
              <a:cs typeface="Barlow Semi Condensed Medium"/>
              <a:sym typeface="Barlow Semi Condensed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g2d3a4c777a5_0_341"/>
          <p:cNvPicPr preferRelativeResize="0"/>
          <p:nvPr/>
        </p:nvPicPr>
        <p:blipFill rotWithShape="1">
          <a:blip r:embed="rId3">
            <a:alphaModFix/>
          </a:blip>
          <a:srcRect l="39" r="39"/>
          <a:stretch/>
        </p:blipFill>
        <p:spPr>
          <a:xfrm>
            <a:off x="-705934" y="-1128552"/>
            <a:ext cx="13277800" cy="7844775"/>
          </a:xfrm>
          <a:prstGeom prst="rect">
            <a:avLst/>
          </a:prstGeom>
          <a:noFill/>
          <a:ln>
            <a:noFill/>
          </a:ln>
        </p:spPr>
      </p:pic>
      <p:sp>
        <p:nvSpPr>
          <p:cNvPr id="173" name="Google Shape;173;g2d3a4c777a5_0_341"/>
          <p:cNvSpPr txBox="1"/>
          <p:nvPr/>
        </p:nvSpPr>
        <p:spPr>
          <a:xfrm>
            <a:off x="999630" y="3991960"/>
            <a:ext cx="10119900" cy="232367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dirty="0">
              <a:solidFill>
                <a:schemeClr val="dk1"/>
              </a:solidFill>
              <a:latin typeface="Walter Turncoat"/>
              <a:ea typeface="Walter Turncoat"/>
              <a:cs typeface="Walter Turncoat"/>
              <a:sym typeface="Walter Turncoat"/>
            </a:endParaRPr>
          </a:p>
          <a:p>
            <a:pPr marL="0" marR="0" lvl="0" indent="0" algn="l" rtl="0">
              <a:lnSpc>
                <a:spcPct val="100000"/>
              </a:lnSpc>
              <a:spcBef>
                <a:spcPts val="0"/>
              </a:spcBef>
              <a:spcAft>
                <a:spcPts val="0"/>
              </a:spcAft>
              <a:buClr>
                <a:srgbClr val="000000"/>
              </a:buClr>
              <a:buSzPts val="3900"/>
              <a:buFont typeface="Arial"/>
              <a:buNone/>
            </a:pPr>
            <a:r>
              <a:rPr lang="el-GR" sz="3900" b="1" i="0" u="none" strike="noStrike" cap="none" dirty="0">
                <a:solidFill>
                  <a:srgbClr val="5B0F00"/>
                </a:solidFill>
                <a:latin typeface="Calibri" panose="020F0502020204030204" pitchFamily="34" charset="0"/>
                <a:ea typeface="Barlow Semi Condensed"/>
                <a:cs typeface="Calibri" panose="020F0502020204030204" pitchFamily="34" charset="0"/>
                <a:sym typeface="Barlow Semi Condensed"/>
              </a:rPr>
              <a:t>Το έδαφος είναι ένα εξαιρετικά ολοκληρωμένο ζωντανό σύστημα!</a:t>
            </a:r>
          </a:p>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Barlow Semi Condensed Medium"/>
              <a:ea typeface="Barlow Semi Condensed Medium"/>
              <a:cs typeface="Barlow Semi Condensed Medium"/>
              <a:sym typeface="Barlow Semi Condensed Medium"/>
            </a:endParaRPr>
          </a:p>
        </p:txBody>
      </p:sp>
      <p:sp>
        <p:nvSpPr>
          <p:cNvPr id="174" name="Google Shape;174;g2d3a4c777a5_0_341"/>
          <p:cNvSpPr txBox="1"/>
          <p:nvPr/>
        </p:nvSpPr>
        <p:spPr>
          <a:xfrm>
            <a:off x="5711000" y="5176533"/>
            <a:ext cx="5234700" cy="1585009"/>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l-GR" sz="2900" b="0" i="0" u="none" strike="noStrike" cap="none" dirty="0">
                <a:solidFill>
                  <a:schemeClr val="dk1"/>
                </a:solidFill>
                <a:latin typeface="Calibri" panose="020F0502020204030204" pitchFamily="34" charset="0"/>
                <a:ea typeface="Barlow Semi Condensed Medium"/>
                <a:cs typeface="Calibri" panose="020F0502020204030204" pitchFamily="34" charset="0"/>
                <a:sym typeface="Barlow Semi Condensed Medium"/>
              </a:rPr>
              <a:t>Ας ξεκινήσουμε με τη διερεύνηση των διαφόρων συστατικών &gt;&gt;</a:t>
            </a:r>
          </a:p>
        </p:txBody>
      </p:sp>
      <p:pic>
        <p:nvPicPr>
          <p:cNvPr id="175" name="Google Shape;175;g2d3a4c777a5_0_341"/>
          <p:cNvPicPr preferRelativeResize="0"/>
          <p:nvPr/>
        </p:nvPicPr>
        <p:blipFill rotWithShape="1">
          <a:blip r:embed="rId4">
            <a:alphaModFix/>
          </a:blip>
          <a:srcRect l="65711" r="3621"/>
          <a:stretch/>
        </p:blipFill>
        <p:spPr>
          <a:xfrm>
            <a:off x="11446050" y="70725"/>
            <a:ext cx="655050" cy="746025"/>
          </a:xfrm>
          <a:prstGeom prst="rect">
            <a:avLst/>
          </a:prstGeom>
          <a:noFill/>
          <a:ln>
            <a:noFill/>
          </a:ln>
        </p:spPr>
      </p:pic>
      <p:pic>
        <p:nvPicPr>
          <p:cNvPr id="176" name="Google Shape;176;g2d3a4c777a5_0_341"/>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d3a4c777a5_0_349"/>
          <p:cNvPicPr preferRelativeResize="0"/>
          <p:nvPr/>
        </p:nvPicPr>
        <p:blipFill rotWithShape="1">
          <a:blip r:embed="rId3">
            <a:alphaModFix/>
          </a:blip>
          <a:srcRect l="39" r="39"/>
          <a:stretch/>
        </p:blipFill>
        <p:spPr>
          <a:xfrm>
            <a:off x="-751201" y="-1318674"/>
            <a:ext cx="13277800" cy="7844775"/>
          </a:xfrm>
          <a:prstGeom prst="rect">
            <a:avLst/>
          </a:prstGeom>
          <a:noFill/>
          <a:ln>
            <a:noFill/>
          </a:ln>
        </p:spPr>
      </p:pic>
      <p:pic>
        <p:nvPicPr>
          <p:cNvPr id="182" name="Google Shape;182;g2d3a4c777a5_0_349"/>
          <p:cNvPicPr preferRelativeResize="0"/>
          <p:nvPr/>
        </p:nvPicPr>
        <p:blipFill rotWithShape="1">
          <a:blip r:embed="rId4">
            <a:alphaModFix/>
          </a:blip>
          <a:srcRect l="65711" r="3621"/>
          <a:stretch/>
        </p:blipFill>
        <p:spPr>
          <a:xfrm>
            <a:off x="11446050" y="70725"/>
            <a:ext cx="655050" cy="746025"/>
          </a:xfrm>
          <a:prstGeom prst="rect">
            <a:avLst/>
          </a:prstGeom>
          <a:noFill/>
          <a:ln>
            <a:noFill/>
          </a:ln>
        </p:spPr>
      </p:pic>
      <p:sp>
        <p:nvSpPr>
          <p:cNvPr id="183" name="Google Shape;183;g2d3a4c777a5_0_349"/>
          <p:cNvSpPr txBox="1"/>
          <p:nvPr/>
        </p:nvSpPr>
        <p:spPr>
          <a:xfrm>
            <a:off x="670900" y="3477850"/>
            <a:ext cx="10426800" cy="8157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700"/>
              <a:buFont typeface="Arial"/>
              <a:buNone/>
            </a:pPr>
            <a:r>
              <a:rPr lang="el-GR" sz="3700" b="1" i="0" u="none" strike="noStrike" cap="none" dirty="0">
                <a:solidFill>
                  <a:schemeClr val="dk1"/>
                </a:solidFill>
                <a:latin typeface="Calibri" panose="020F0502020204030204" pitchFamily="34" charset="0"/>
                <a:ea typeface="Barlow Semi Condensed"/>
                <a:cs typeface="Calibri" panose="020F0502020204030204" pitchFamily="34" charset="0"/>
                <a:sym typeface="Barlow Semi Condensed"/>
              </a:rPr>
              <a:t>Ορυκτά σωματίδια &amp; πετρώματα</a:t>
            </a:r>
          </a:p>
        </p:txBody>
      </p:sp>
      <p:sp>
        <p:nvSpPr>
          <p:cNvPr id="184" name="Google Shape;184;g2d3a4c777a5_0_349"/>
          <p:cNvSpPr txBox="1"/>
          <p:nvPr/>
        </p:nvSpPr>
        <p:spPr>
          <a:xfrm>
            <a:off x="1246150" y="4448300"/>
            <a:ext cx="7620000" cy="216978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l-GR" sz="2500" b="1" i="0" u="sng"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Λειτουργίες:</a:t>
            </a:r>
          </a:p>
          <a:p>
            <a:pPr marL="0" marR="0" lvl="0" indent="0" algn="l" rtl="0">
              <a:lnSpc>
                <a:spcPct val="100000"/>
              </a:lnSpc>
              <a:spcBef>
                <a:spcPts val="0"/>
              </a:spcBef>
              <a:spcAft>
                <a:spcPts val="0"/>
              </a:spcAft>
              <a:buClr>
                <a:srgbClr val="000000"/>
              </a:buClr>
              <a:buSzPts val="21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-Δομή εδάφους &amp; ρουλεμάν</a:t>
            </a:r>
          </a:p>
          <a:p>
            <a:pPr marL="0" marR="0" lvl="0" indent="0" algn="l" rtl="0">
              <a:lnSpc>
                <a:spcPct val="100000"/>
              </a:lnSpc>
              <a:spcBef>
                <a:spcPts val="0"/>
              </a:spcBef>
              <a:spcAft>
                <a:spcPts val="0"/>
              </a:spcAft>
              <a:buClr>
                <a:srgbClr val="000000"/>
              </a:buClr>
              <a:buSzPts val="21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-Περιέχει ανόργανα άλατα που είναι απαραίτητα για τα έμβια όντα</a:t>
            </a:r>
          </a:p>
          <a:p>
            <a:pPr marL="0" marR="0" lvl="0" indent="0" algn="l" rtl="0">
              <a:lnSpc>
                <a:spcPct val="100000"/>
              </a:lnSpc>
              <a:spcBef>
                <a:spcPts val="0"/>
              </a:spcBef>
              <a:spcAft>
                <a:spcPts val="0"/>
              </a:spcAft>
              <a:buClr>
                <a:srgbClr val="000000"/>
              </a:buClr>
              <a:buSzPts val="2100"/>
              <a:buFont typeface="Arial"/>
              <a:buNone/>
            </a:pPr>
            <a:r>
              <a:rPr lang="el-GR" sz="2500" b="0" i="0" u="none" strike="noStrike" cap="none" dirty="0">
                <a:solidFill>
                  <a:schemeClr val="dk1"/>
                </a:solidFill>
                <a:latin typeface="Calibri" panose="020F0502020204030204" pitchFamily="34" charset="0"/>
                <a:ea typeface="Barlow Condensed"/>
                <a:cs typeface="Calibri" panose="020F0502020204030204" pitchFamily="34" charset="0"/>
                <a:sym typeface="Barlow Condensed"/>
              </a:rPr>
              <a:t>-Τρέφει τα μικρόβια του εδάφους</a:t>
            </a:r>
          </a:p>
        </p:txBody>
      </p:sp>
      <p:pic>
        <p:nvPicPr>
          <p:cNvPr id="185" name="Google Shape;185;g2d3a4c777a5_0_349"/>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theme/theme1.xml><?xml version="1.0" encoding="utf-8"?>
<a:theme xmlns:a="http://schemas.openxmlformats.org/drawingml/2006/main" name="Motyw pakietu Office">
  <a:themeElements>
    <a:clrScheme name="Niebieski">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c36add6-739a-4c29-8ed6-2686751d2714">
      <Terms xmlns="http://schemas.microsoft.com/office/infopath/2007/PartnerControls"/>
    </lcf76f155ced4ddcb4097134ff3c332f>
    <TaxCatchAll xmlns="53e6ffbd-972d-40fb-8ec6-5b8d7933621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Έγγραφο" ma:contentTypeID="0x0101003A06DED289E437438E8CDF0E0C275B1A" ma:contentTypeVersion="15" ma:contentTypeDescription="Δημιουργία νέου εγγράφου" ma:contentTypeScope="" ma:versionID="38e14e14d5e2c6cfd314d68d142740c1">
  <xsd:schema xmlns:xsd="http://www.w3.org/2001/XMLSchema" xmlns:xs="http://www.w3.org/2001/XMLSchema" xmlns:p="http://schemas.microsoft.com/office/2006/metadata/properties" xmlns:ns2="9c36add6-739a-4c29-8ed6-2686751d2714" xmlns:ns3="53e6ffbd-972d-40fb-8ec6-5b8d79336218" targetNamespace="http://schemas.microsoft.com/office/2006/metadata/properties" ma:root="true" ma:fieldsID="e9210b91e53bcc7469b0330654620da9" ns2:_="" ns3:_="">
    <xsd:import namespace="9c36add6-739a-4c29-8ed6-2686751d2714"/>
    <xsd:import namespace="53e6ffbd-972d-40fb-8ec6-5b8d793362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36add6-739a-4c29-8ed6-2686751d27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Ετικέτες εικόνας" ma:readOnly="false" ma:fieldId="{5cf76f15-5ced-4ddc-b409-7134ff3c332f}" ma:taxonomyMulti="true" ma:sspId="3e678972-7616-4b67-973f-c669a8ffd46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e6ffbd-972d-40fb-8ec6-5b8d7933621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4d93c0d-a02c-4b5e-987f-b2f8bdaad71e}" ma:internalName="TaxCatchAll" ma:showField="CatchAllData" ma:web="53e6ffbd-972d-40fb-8ec6-5b8d7933621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Κοινή χρήση με λεπτομέρειες"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57895F-3277-4EDB-9909-98B06754ECD8}">
  <ds:schemaRefs>
    <ds:schemaRef ds:uri="http://schemas.microsoft.com/office/2006/metadata/properties"/>
    <ds:schemaRef ds:uri="http://schemas.microsoft.com/office/infopath/2007/PartnerControls"/>
    <ds:schemaRef ds:uri="9c36add6-739a-4c29-8ed6-2686751d2714"/>
    <ds:schemaRef ds:uri="53e6ffbd-972d-40fb-8ec6-5b8d79336218"/>
  </ds:schemaRefs>
</ds:datastoreItem>
</file>

<file path=customXml/itemProps2.xml><?xml version="1.0" encoding="utf-8"?>
<ds:datastoreItem xmlns:ds="http://schemas.openxmlformats.org/officeDocument/2006/customXml" ds:itemID="{D45A20C8-F123-4C7A-938A-C638940353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36add6-739a-4c29-8ed6-2686751d2714"/>
    <ds:schemaRef ds:uri="53e6ffbd-972d-40fb-8ec6-5b8d793362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3BE856-B6CD-452D-B57A-E1BC6A9E84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1912</Words>
  <Application>Microsoft Office PowerPoint</Application>
  <PresentationFormat>Widescreen</PresentationFormat>
  <Paragraphs>235</Paragraphs>
  <Slides>64</Slides>
  <Notes>64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64</vt:i4>
      </vt:variant>
    </vt:vector>
  </HeadingPairs>
  <TitlesOfParts>
    <vt:vector size="76" baseType="lpstr">
      <vt:lpstr>Barlow Semi Condensed Medium</vt:lpstr>
      <vt:lpstr>Barlow Semi Condensed</vt:lpstr>
      <vt:lpstr>Barlow Condensed SemiBold</vt:lpstr>
      <vt:lpstr>Walter Turncoat</vt:lpstr>
      <vt:lpstr>Verdana</vt:lpstr>
      <vt:lpstr>Sue Ellen Francisco</vt:lpstr>
      <vt:lpstr>Georgia</vt:lpstr>
      <vt:lpstr>Calibri</vt:lpstr>
      <vt:lpstr>Arial</vt:lpstr>
      <vt:lpstr>Barlow Condensed</vt:lpstr>
      <vt:lpstr>Motyw pakietu Office</vt:lpstr>
      <vt:lpstr>Simple Light</vt:lpstr>
      <vt:lpstr>ενοτητα 3. διαχειριση εδαφουσ</vt:lpstr>
      <vt:lpstr>Γενικεσ πληροφοριεσ</vt:lpstr>
      <vt:lpstr>Λίστα περιεχομένων</vt:lpstr>
      <vt:lpstr> Στόχοι της εκπαιδευτικής ενότητας</vt:lpstr>
      <vt:lpstr>Γλωσσαρι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Εκπαιδευτικο υλικο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Πρόσθετο υλικό και πηγές πληροφοριών</vt:lpstr>
      <vt:lpstr>PowerPoint Presentation</vt:lpstr>
      <vt:lpstr>Μελετη περιπτωσησ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Φαντασια και σχεδιασμοσ</vt:lpstr>
      <vt:lpstr>PowerPoint Presentation</vt:lpstr>
      <vt:lpstr>PowerPoint Presentation</vt:lpstr>
      <vt:lpstr>Βιβλιογραφικεσ αναφορεσ</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Danuta Szpilko</dc:creator>
  <cp:lastModifiedBy>Evie Kouroumichaki</cp:lastModifiedBy>
  <cp:revision>1</cp:revision>
  <dcterms:created xsi:type="dcterms:W3CDTF">2021-03-17T15:35:01Z</dcterms:created>
  <dcterms:modified xsi:type="dcterms:W3CDTF">2024-12-09T09:45:10Z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0x0101003A06DED289E437438E8CDF0E0C275B1A</vt:lpwstr>
  </property>
  <property fmtid="{D5CDD505-2E9C-101B-9397-08002B2CF9AE}" pid="3" name="MediaServiceImageTags">
    <vt:lpwstr/>
  </property>
</Properties>
</file>